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56" r:id="rId3"/>
    <p:sldId id="270" r:id="rId4"/>
    <p:sldId id="258" r:id="rId5"/>
  </p:sldIdLst>
  <p:sldSz cx="7562850" cy="10688638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2635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_森田 一成" userId="df2a3a3c-30b8-41b5-9372-a266a27db092" providerId="ADAL" clId="{D5442C1B-B555-47BA-844F-C2CE22633A8E}"/>
    <pc:docChg chg="custSel addSld delSld modSld">
      <pc:chgData name="T_森田 一成" userId="df2a3a3c-30b8-41b5-9372-a266a27db092" providerId="ADAL" clId="{D5442C1B-B555-47BA-844F-C2CE22633A8E}" dt="2026-10-30T23:00:46.628" v="209" actId="22"/>
      <pc:docMkLst>
        <pc:docMk/>
      </pc:docMkLst>
      <pc:sldChg chg="addSp delSp modSp add mod">
        <pc:chgData name="T_森田 一成" userId="df2a3a3c-30b8-41b5-9372-a266a27db092" providerId="ADAL" clId="{D5442C1B-B555-47BA-844F-C2CE22633A8E}" dt="2026-10-30T23:00:46.628" v="209" actId="22"/>
        <pc:sldMkLst>
          <pc:docMk/>
          <pc:sldMk cId="0" sldId="256"/>
        </pc:sldMkLst>
        <pc:spChg chg="mod">
          <ac:chgData name="T_森田 一成" userId="df2a3a3c-30b8-41b5-9372-a266a27db092" providerId="ADAL" clId="{D5442C1B-B555-47BA-844F-C2CE22633A8E}" dt="2026-10-30T02:40:27.451" v="185" actId="2711"/>
          <ac:spMkLst>
            <pc:docMk/>
            <pc:sldMk cId="0" sldId="256"/>
            <ac:spMk id="22" creationId="{00000000-0000-0000-0000-000000000000}"/>
          </ac:spMkLst>
        </pc:spChg>
        <pc:spChg chg="mod">
          <ac:chgData name="T_森田 一成" userId="df2a3a3c-30b8-41b5-9372-a266a27db092" providerId="ADAL" clId="{D5442C1B-B555-47BA-844F-C2CE22633A8E}" dt="2026-10-30T02:40:19.740" v="184" actId="2711"/>
          <ac:spMkLst>
            <pc:docMk/>
            <pc:sldMk cId="0" sldId="256"/>
            <ac:spMk id="41" creationId="{00000000-0000-0000-0000-000000000000}"/>
          </ac:spMkLst>
        </pc:spChg>
        <pc:spChg chg="del">
          <ac:chgData name="T_森田 一成" userId="df2a3a3c-30b8-41b5-9372-a266a27db092" providerId="ADAL" clId="{D5442C1B-B555-47BA-844F-C2CE22633A8E}" dt="2026-10-30T02:30:16.629" v="134" actId="21"/>
          <ac:spMkLst>
            <pc:docMk/>
            <pc:sldMk cId="0" sldId="256"/>
            <ac:spMk id="48" creationId="{00000000-0000-0000-0000-000000000000}"/>
          </ac:spMkLst>
        </pc:spChg>
        <pc:spChg chg="add">
          <ac:chgData name="T_森田 一成" userId="df2a3a3c-30b8-41b5-9372-a266a27db092" providerId="ADAL" clId="{D5442C1B-B555-47BA-844F-C2CE22633A8E}" dt="2026-10-30T23:00:31.706" v="208" actId="22"/>
          <ac:spMkLst>
            <pc:docMk/>
            <pc:sldMk cId="0" sldId="256"/>
            <ac:spMk id="50" creationId="{2697AFE7-E6DC-F7CF-C9C4-263BEC1C479B}"/>
          </ac:spMkLst>
        </pc:spChg>
        <pc:spChg chg="add">
          <ac:chgData name="T_森田 一成" userId="df2a3a3c-30b8-41b5-9372-a266a27db092" providerId="ADAL" clId="{D5442C1B-B555-47BA-844F-C2CE22633A8E}" dt="2026-10-30T02:30:28.234" v="135" actId="22"/>
          <ac:spMkLst>
            <pc:docMk/>
            <pc:sldMk cId="0" sldId="256"/>
            <ac:spMk id="51" creationId="{213D64ED-111B-3A52-7D1B-3C89CE54FEA1}"/>
          </ac:spMkLst>
        </pc:spChg>
        <pc:spChg chg="add">
          <ac:chgData name="T_森田 一成" userId="df2a3a3c-30b8-41b5-9372-a266a27db092" providerId="ADAL" clId="{D5442C1B-B555-47BA-844F-C2CE22633A8E}" dt="2026-10-30T02:30:37.663" v="136" actId="22"/>
          <ac:spMkLst>
            <pc:docMk/>
            <pc:sldMk cId="0" sldId="256"/>
            <ac:spMk id="53" creationId="{5A346312-D8CA-02FC-E03F-11EBAB07214E}"/>
          </ac:spMkLst>
        </pc:spChg>
        <pc:spChg chg="add">
          <ac:chgData name="T_森田 一成" userId="df2a3a3c-30b8-41b5-9372-a266a27db092" providerId="ADAL" clId="{D5442C1B-B555-47BA-844F-C2CE22633A8E}" dt="2026-10-30T23:00:46.628" v="209" actId="22"/>
          <ac:spMkLst>
            <pc:docMk/>
            <pc:sldMk cId="0" sldId="256"/>
            <ac:spMk id="54" creationId="{25483D9D-5FCB-AA60-D67F-2B9F97901411}"/>
          </ac:spMkLst>
        </pc:spChg>
        <pc:spChg chg="add mod">
          <ac:chgData name="T_森田 一成" userId="df2a3a3c-30b8-41b5-9372-a266a27db092" providerId="ADAL" clId="{D5442C1B-B555-47BA-844F-C2CE22633A8E}" dt="2026-10-30T02:30:48.531" v="138" actId="1076"/>
          <ac:spMkLst>
            <pc:docMk/>
            <pc:sldMk cId="0" sldId="256"/>
            <ac:spMk id="55" creationId="{4903F8D6-051E-0895-67EF-38D6CE3BC83C}"/>
          </ac:spMkLst>
        </pc:spChg>
      </pc:sldChg>
      <pc:sldChg chg="modSp del mod">
        <pc:chgData name="T_森田 一成" userId="df2a3a3c-30b8-41b5-9372-a266a27db092" providerId="ADAL" clId="{D5442C1B-B555-47BA-844F-C2CE22633A8E}" dt="2026-10-29T08:22:05.439" v="132" actId="2696"/>
        <pc:sldMkLst>
          <pc:docMk/>
          <pc:sldMk cId="0" sldId="257"/>
        </pc:sldMkLst>
        <pc:spChg chg="mod">
          <ac:chgData name="T_森田 一成" userId="df2a3a3c-30b8-41b5-9372-a266a27db092" providerId="ADAL" clId="{D5442C1B-B555-47BA-844F-C2CE22633A8E}" dt="2026-10-29T03:59:26.775" v="55" actId="20577"/>
          <ac:spMkLst>
            <pc:docMk/>
            <pc:sldMk cId="0" sldId="257"/>
            <ac:spMk id="106" creationId="{00000000-0000-0000-0000-000000000000}"/>
          </ac:spMkLst>
        </pc:spChg>
        <pc:spChg chg="mod">
          <ac:chgData name="T_森田 一成" userId="df2a3a3c-30b8-41b5-9372-a266a27db092" providerId="ADAL" clId="{D5442C1B-B555-47BA-844F-C2CE22633A8E}" dt="2026-10-29T03:59:31.784" v="57" actId="1076"/>
          <ac:spMkLst>
            <pc:docMk/>
            <pc:sldMk cId="0" sldId="257"/>
            <ac:spMk id="124" creationId="{00000000-0000-0000-0000-000000000000}"/>
          </ac:spMkLst>
        </pc:spChg>
      </pc:sldChg>
      <pc:sldChg chg="addSp delSp modSp mod">
        <pc:chgData name="T_森田 一成" userId="df2a3a3c-30b8-41b5-9372-a266a27db092" providerId="ADAL" clId="{D5442C1B-B555-47BA-844F-C2CE22633A8E}" dt="2026-10-30T02:53:39.805" v="207" actId="692"/>
        <pc:sldMkLst>
          <pc:docMk/>
          <pc:sldMk cId="0" sldId="258"/>
        </pc:sldMkLst>
        <pc:spChg chg="mod">
          <ac:chgData name="T_森田 一成" userId="df2a3a3c-30b8-41b5-9372-a266a27db092" providerId="ADAL" clId="{D5442C1B-B555-47BA-844F-C2CE22633A8E}" dt="2026-10-30T02:38:42.065" v="178" actId="1076"/>
          <ac:spMkLst>
            <pc:docMk/>
            <pc:sldMk cId="0" sldId="258"/>
            <ac:spMk id="2" creationId="{00000000-0000-0000-0000-000000000000}"/>
          </ac:spMkLst>
        </pc:spChg>
        <pc:spChg chg="add del mod">
          <ac:chgData name="T_森田 一成" userId="df2a3a3c-30b8-41b5-9372-a266a27db092" providerId="ADAL" clId="{D5442C1B-B555-47BA-844F-C2CE22633A8E}" dt="2026-10-29T08:19:10.956" v="104" actId="21"/>
          <ac:spMkLst>
            <pc:docMk/>
            <pc:sldMk cId="0" sldId="258"/>
            <ac:spMk id="12" creationId="{BB4E1F57-2651-5027-4FED-9C8743E43F9B}"/>
          </ac:spMkLst>
        </pc:spChg>
        <pc:spChg chg="add mod">
          <ac:chgData name="T_森田 一成" userId="df2a3a3c-30b8-41b5-9372-a266a27db092" providerId="ADAL" clId="{D5442C1B-B555-47BA-844F-C2CE22633A8E}" dt="2026-10-29T08:19:17.191" v="105" actId="1076"/>
          <ac:spMkLst>
            <pc:docMk/>
            <pc:sldMk cId="0" sldId="258"/>
            <ac:spMk id="13" creationId="{92ADAEC3-123F-B876-C95A-3E69056E0BF4}"/>
          </ac:spMkLst>
        </pc:spChg>
        <pc:spChg chg="add mod">
          <ac:chgData name="T_森田 一成" userId="df2a3a3c-30b8-41b5-9372-a266a27db092" providerId="ADAL" clId="{D5442C1B-B555-47BA-844F-C2CE22633A8E}" dt="2026-10-30T02:53:39.805" v="207" actId="692"/>
          <ac:spMkLst>
            <pc:docMk/>
            <pc:sldMk cId="0" sldId="258"/>
            <ac:spMk id="14" creationId="{51523952-C097-5284-30B7-43A7615071C3}"/>
          </ac:spMkLst>
        </pc:spChg>
        <pc:spChg chg="mod">
          <ac:chgData name="T_森田 一成" userId="df2a3a3c-30b8-41b5-9372-a266a27db092" providerId="ADAL" clId="{D5442C1B-B555-47BA-844F-C2CE22633A8E}" dt="2026-10-30T02:39:25.554" v="182" actId="14100"/>
          <ac:spMkLst>
            <pc:docMk/>
            <pc:sldMk cId="0" sldId="258"/>
            <ac:spMk id="85" creationId="{8529D728-398F-6493-876D-9C610D41867E}"/>
          </ac:spMkLst>
        </pc:spChg>
        <pc:spChg chg="add mod">
          <ac:chgData name="T_森田 一成" userId="df2a3a3c-30b8-41b5-9372-a266a27db092" providerId="ADAL" clId="{D5442C1B-B555-47BA-844F-C2CE22633A8E}" dt="2026-10-29T00:49:15.967" v="0" actId="767"/>
          <ac:spMkLst>
            <pc:docMk/>
            <pc:sldMk cId="0" sldId="258"/>
            <ac:spMk id="97" creationId="{7CE9A419-8B23-DDCE-40E7-475A7F8F6135}"/>
          </ac:spMkLst>
        </pc:spChg>
        <pc:spChg chg="add mod">
          <ac:chgData name="T_森田 一成" userId="df2a3a3c-30b8-41b5-9372-a266a27db092" providerId="ADAL" clId="{D5442C1B-B555-47BA-844F-C2CE22633A8E}" dt="2026-10-29T00:50:36.558" v="1" actId="767"/>
          <ac:spMkLst>
            <pc:docMk/>
            <pc:sldMk cId="0" sldId="258"/>
            <ac:spMk id="98" creationId="{750F4941-4E13-3623-29C3-28D97072534F}"/>
          </ac:spMkLst>
        </pc:spChg>
        <pc:picChg chg="mod">
          <ac:chgData name="T_森田 一成" userId="df2a3a3c-30b8-41b5-9372-a266a27db092" providerId="ADAL" clId="{D5442C1B-B555-47BA-844F-C2CE22633A8E}" dt="2026-10-30T02:39:11.315" v="180" actId="1076"/>
          <ac:picMkLst>
            <pc:docMk/>
            <pc:sldMk cId="0" sldId="258"/>
            <ac:picMk id="11" creationId="{00000000-0000-0000-0000-000000000000}"/>
          </ac:picMkLst>
        </pc:picChg>
        <pc:picChg chg="mod">
          <ac:chgData name="T_森田 一成" userId="df2a3a3c-30b8-41b5-9372-a266a27db092" providerId="ADAL" clId="{D5442C1B-B555-47BA-844F-C2CE22633A8E}" dt="2026-10-30T02:39:37.153" v="183" actId="1076"/>
          <ac:picMkLst>
            <pc:docMk/>
            <pc:sldMk cId="0" sldId="258"/>
            <ac:picMk id="73" creationId="{06466813-09B3-EBF7-2CC9-2F28D94D377A}"/>
          </ac:picMkLst>
        </pc:picChg>
        <pc:picChg chg="mod">
          <ac:chgData name="T_森田 一成" userId="df2a3a3c-30b8-41b5-9372-a266a27db092" providerId="ADAL" clId="{D5442C1B-B555-47BA-844F-C2CE22633A8E}" dt="2026-10-30T02:36:43.773" v="174" actId="1076"/>
          <ac:picMkLst>
            <pc:docMk/>
            <pc:sldMk cId="0" sldId="258"/>
            <ac:picMk id="95" creationId="{14940CB5-786F-73B4-E2C8-A664E35976F9}"/>
          </ac:picMkLst>
        </pc:picChg>
        <pc:cxnChg chg="add del mod">
          <ac:chgData name="T_森田 一成" userId="df2a3a3c-30b8-41b5-9372-a266a27db092" providerId="ADAL" clId="{D5442C1B-B555-47BA-844F-C2CE22633A8E}" dt="2026-10-30T02:51:36.891" v="189" actId="21"/>
          <ac:cxnSpMkLst>
            <pc:docMk/>
            <pc:sldMk cId="0" sldId="258"/>
            <ac:cxnSpMk id="6" creationId="{876F847E-2442-470B-2247-73B9DAA562B0}"/>
          </ac:cxnSpMkLst>
        </pc:cxnChg>
      </pc:sldChg>
      <pc:sldChg chg="addSp modSp del mod">
        <pc:chgData name="T_森田 一成" userId="df2a3a3c-30b8-41b5-9372-a266a27db092" providerId="ADAL" clId="{D5442C1B-B555-47BA-844F-C2CE22633A8E}" dt="2026-10-30T02:31:06.857" v="139" actId="2696"/>
        <pc:sldMkLst>
          <pc:docMk/>
          <pc:sldMk cId="0" sldId="268"/>
        </pc:sldMkLst>
        <pc:spChg chg="mod">
          <ac:chgData name="T_森田 一成" userId="df2a3a3c-30b8-41b5-9372-a266a27db092" providerId="ADAL" clId="{D5442C1B-B555-47BA-844F-C2CE22633A8E}" dt="2026-10-29T02:52:42.843" v="7" actId="1076"/>
          <ac:spMkLst>
            <pc:docMk/>
            <pc:sldMk cId="0" sldId="268"/>
            <ac:spMk id="19" creationId="{00000000-0000-0000-0000-000000000000}"/>
          </ac:spMkLst>
        </pc:spChg>
        <pc:spChg chg="add mod">
          <ac:chgData name="T_森田 一成" userId="df2a3a3c-30b8-41b5-9372-a266a27db092" providerId="ADAL" clId="{D5442C1B-B555-47BA-844F-C2CE22633A8E}" dt="2026-10-29T02:53:18.256" v="47" actId="20577"/>
          <ac:spMkLst>
            <pc:docMk/>
            <pc:sldMk cId="0" sldId="268"/>
            <ac:spMk id="50" creationId="{C76E80F4-99C8-F63D-E4E7-F2F332C37BA8}"/>
          </ac:spMkLst>
        </pc:spChg>
      </pc:sldChg>
      <pc:sldChg chg="modSp add del mod">
        <pc:chgData name="T_森田 一成" userId="df2a3a3c-30b8-41b5-9372-a266a27db092" providerId="ADAL" clId="{D5442C1B-B555-47BA-844F-C2CE22633A8E}" dt="2026-10-30T02:33:04.341" v="173" actId="1076"/>
        <pc:sldMkLst>
          <pc:docMk/>
          <pc:sldMk cId="0" sldId="270"/>
        </pc:sldMkLst>
        <pc:spChg chg="mod">
          <ac:chgData name="T_森田 一成" userId="df2a3a3c-30b8-41b5-9372-a266a27db092" providerId="ADAL" clId="{D5442C1B-B555-47BA-844F-C2CE22633A8E}" dt="2026-10-29T08:02:02.004" v="59" actId="1076"/>
          <ac:spMkLst>
            <pc:docMk/>
            <pc:sldMk cId="0" sldId="270"/>
            <ac:spMk id="16" creationId="{00000000-0000-0000-0000-000000000000}"/>
          </ac:spMkLst>
        </pc:spChg>
        <pc:spChg chg="mod">
          <ac:chgData name="T_森田 一成" userId="df2a3a3c-30b8-41b5-9372-a266a27db092" providerId="ADAL" clId="{D5442C1B-B555-47BA-844F-C2CE22633A8E}" dt="2026-10-29T08:02:06.866" v="60" actId="1076"/>
          <ac:spMkLst>
            <pc:docMk/>
            <pc:sldMk cId="0" sldId="270"/>
            <ac:spMk id="19" creationId="{00000000-0000-0000-0000-000000000000}"/>
          </ac:spMkLst>
        </pc:spChg>
        <pc:spChg chg="mod">
          <ac:chgData name="T_森田 一成" userId="df2a3a3c-30b8-41b5-9372-a266a27db092" providerId="ADAL" clId="{D5442C1B-B555-47BA-844F-C2CE22633A8E}" dt="2026-10-30T02:32:13.514" v="151" actId="20577"/>
          <ac:spMkLst>
            <pc:docMk/>
            <pc:sldMk cId="0" sldId="270"/>
            <ac:spMk id="98" creationId="{00000000-0000-0000-0000-000000000000}"/>
          </ac:spMkLst>
        </pc:spChg>
        <pc:spChg chg="mod">
          <ac:chgData name="T_森田 一成" userId="df2a3a3c-30b8-41b5-9372-a266a27db092" providerId="ADAL" clId="{D5442C1B-B555-47BA-844F-C2CE22633A8E}" dt="2026-10-30T02:32:14.745" v="152" actId="20577"/>
          <ac:spMkLst>
            <pc:docMk/>
            <pc:sldMk cId="0" sldId="270"/>
            <ac:spMk id="106" creationId="{00000000-0000-0000-0000-000000000000}"/>
          </ac:spMkLst>
        </pc:spChg>
        <pc:spChg chg="mod">
          <ac:chgData name="T_森田 一成" userId="df2a3a3c-30b8-41b5-9372-a266a27db092" providerId="ADAL" clId="{D5442C1B-B555-47BA-844F-C2CE22633A8E}" dt="2026-10-30T02:32:28.069" v="155" actId="113"/>
          <ac:spMkLst>
            <pc:docMk/>
            <pc:sldMk cId="0" sldId="270"/>
            <ac:spMk id="122" creationId="{00000000-0000-0000-0000-000000000000}"/>
          </ac:spMkLst>
        </pc:spChg>
        <pc:spChg chg="mod">
          <ac:chgData name="T_森田 一成" userId="df2a3a3c-30b8-41b5-9372-a266a27db092" providerId="ADAL" clId="{D5442C1B-B555-47BA-844F-C2CE22633A8E}" dt="2026-10-30T02:33:04.341" v="173" actId="1076"/>
          <ac:spMkLst>
            <pc:docMk/>
            <pc:sldMk cId="0" sldId="270"/>
            <ac:spMk id="211" creationId="{00000000-0000-0000-0000-000000000000}"/>
          </ac:spMkLst>
        </pc:spChg>
        <pc:spChg chg="mod">
          <ac:chgData name="T_森田 一成" userId="df2a3a3c-30b8-41b5-9372-a266a27db092" providerId="ADAL" clId="{D5442C1B-B555-47BA-844F-C2CE22633A8E}" dt="2026-10-30T02:32:47.531" v="157" actId="20577"/>
          <ac:spMkLst>
            <pc:docMk/>
            <pc:sldMk cId="0" sldId="270"/>
            <ac:spMk id="21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D0EA1E-F2CC-1DDD-34E6-15C8468E5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16ABD781-65E7-8AD2-1E6C-C82E102606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562850" cy="1068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9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0896" y="228600"/>
            <a:ext cx="6931152" cy="448056"/>
          </a:xfrm>
          <a:prstGeom prst="rect">
            <a:avLst/>
          </a:prstGeom>
          <a:solidFill>
            <a:srgbClr val="08346F"/>
          </a:solidFill>
          <a:ln w="10160">
            <a:solidFill>
              <a:srgbClr val="0834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65176"/>
            <a:ext cx="6720840" cy="356616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Yu Gothic"/>
              </a:rPr>
              <a:t>第18回 不二工祭　プログラム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13232"/>
            <a:ext cx="6675120" cy="283464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>
                <a:solidFill>
                  <a:srgbClr val="08346F"/>
                </a:solidFill>
                <a:latin typeface="Yu Gothic"/>
              </a:rPr>
              <a:t>楽しさ規格外 それが不二越クオリティ</a:t>
            </a:r>
          </a:p>
        </p:txBody>
      </p:sp>
      <p:sp>
        <p:nvSpPr>
          <p:cNvPr id="5" name="Rectangle 4"/>
          <p:cNvSpPr/>
          <p:nvPr/>
        </p:nvSpPr>
        <p:spPr>
          <a:xfrm>
            <a:off x="320040" y="1088136"/>
            <a:ext cx="6912864" cy="393192"/>
          </a:xfrm>
          <a:prstGeom prst="rect">
            <a:avLst/>
          </a:prstGeom>
          <a:solidFill>
            <a:srgbClr val="F6E4EC"/>
          </a:solidFill>
          <a:ln w="10160">
            <a:solidFill>
              <a:srgbClr val="F6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1120139"/>
            <a:ext cx="4114800" cy="310896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>
                <a:solidFill>
                  <a:srgbClr val="08346F"/>
                </a:solidFill>
                <a:latin typeface="Yu Gothic"/>
              </a:rPr>
              <a:t>11月11日（水）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64608" y="1170432"/>
            <a:ext cx="2011680" cy="228600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08346F"/>
                </a:solidFill>
                <a:latin typeface="Yu Gothic"/>
              </a:rPr>
              <a:t>生徒・保護者</a:t>
            </a:r>
          </a:p>
        </p:txBody>
      </p:sp>
      <p:sp>
        <p:nvSpPr>
          <p:cNvPr id="8" name="Rectangle 7"/>
          <p:cNvSpPr/>
          <p:nvPr/>
        </p:nvSpPr>
        <p:spPr>
          <a:xfrm>
            <a:off x="329184" y="1508760"/>
            <a:ext cx="2359152" cy="941832"/>
          </a:xfrm>
          <a:prstGeom prst="rect">
            <a:avLst/>
          </a:prstGeom>
          <a:solidFill>
            <a:srgbClr val="E2F0FC"/>
          </a:solidFill>
          <a:ln w="10160">
            <a:solidFill>
              <a:srgbClr val="16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688336" y="1508760"/>
            <a:ext cx="4535424" cy="941832"/>
          </a:xfrm>
          <a:prstGeom prst="rect">
            <a:avLst/>
          </a:prstGeom>
          <a:solidFill>
            <a:srgbClr val="FFFFFF"/>
          </a:solidFill>
          <a:ln w="10160">
            <a:solidFill>
              <a:srgbClr val="16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93192" y="1700784"/>
            <a:ext cx="2221992" cy="667512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20" b="1">
                <a:solidFill>
                  <a:srgbClr val="08346F"/>
                </a:solidFill>
                <a:latin typeface="Yu Gothic"/>
              </a:rPr>
              <a:t>不二越体育館</a:t>
            </a:r>
          </a:p>
          <a:p>
            <a:pPr algn="ctr">
              <a:spcAft>
                <a:spcPts val="0"/>
              </a:spcAft>
            </a:pPr>
            <a:r>
              <a:rPr sz="1220" b="1">
                <a:solidFill>
                  <a:srgbClr val="08346F"/>
                </a:solidFill>
                <a:latin typeface="Yu Gothic"/>
              </a:rPr>
              <a:t>9:00～11:00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16352" y="1577339"/>
            <a:ext cx="5077968" cy="1029513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dirty="0">
                <a:solidFill>
                  <a:srgbClr val="08346F"/>
                </a:solidFill>
                <a:latin typeface="Yu Gothic"/>
              </a:rPr>
              <a:t>・</a:t>
            </a:r>
            <a:r>
              <a:rPr sz="1100" b="1" dirty="0" err="1">
                <a:solidFill>
                  <a:srgbClr val="08346F"/>
                </a:solidFill>
                <a:latin typeface="Yu Gothic"/>
              </a:rPr>
              <a:t>開会式</a:t>
            </a:r>
            <a:r>
              <a:rPr lang="ja-JP" altLang="en-US" sz="1100" b="1" dirty="0">
                <a:solidFill>
                  <a:srgbClr val="08346F"/>
                </a:solidFill>
                <a:latin typeface="Yu Gothic"/>
              </a:rPr>
              <a:t>　</a:t>
            </a:r>
            <a:r>
              <a:rPr lang="en-US" altLang="ja-JP" sz="1100" b="1" dirty="0">
                <a:solidFill>
                  <a:srgbClr val="08346F"/>
                </a:solidFill>
                <a:latin typeface="Yu Gothic"/>
              </a:rPr>
              <a:t>9</a:t>
            </a:r>
            <a:r>
              <a:rPr lang="ja-JP" altLang="en-US" sz="1100" b="1" dirty="0">
                <a:solidFill>
                  <a:srgbClr val="08346F"/>
                </a:solidFill>
                <a:latin typeface="Yu Gothic"/>
              </a:rPr>
              <a:t>：</a:t>
            </a:r>
            <a:r>
              <a:rPr lang="en-US" altLang="ja-JP" sz="1100" b="1" dirty="0">
                <a:solidFill>
                  <a:srgbClr val="08346F"/>
                </a:solidFill>
                <a:latin typeface="Yu Gothic"/>
              </a:rPr>
              <a:t>00</a:t>
            </a:r>
            <a:r>
              <a:rPr lang="ja-JP" altLang="en-US" sz="1100" b="1" dirty="0">
                <a:solidFill>
                  <a:srgbClr val="08346F"/>
                </a:solidFill>
                <a:latin typeface="Yu Gothic"/>
              </a:rPr>
              <a:t>～</a:t>
            </a:r>
            <a:endParaRPr sz="1100" b="1" dirty="0">
              <a:solidFill>
                <a:srgbClr val="08346F"/>
              </a:solidFill>
              <a:latin typeface="Yu Gothic"/>
            </a:endParaRPr>
          </a:p>
          <a:p>
            <a:pPr algn="l">
              <a:spcAft>
                <a:spcPts val="0"/>
              </a:spcAft>
            </a:pPr>
            <a:r>
              <a:rPr sz="1100" b="1" dirty="0">
                <a:solidFill>
                  <a:srgbClr val="08346F"/>
                </a:solidFill>
                <a:latin typeface="Yu Gothic"/>
              </a:rPr>
              <a:t>・</a:t>
            </a:r>
            <a:r>
              <a:rPr sz="1100" b="1" dirty="0" err="1">
                <a:solidFill>
                  <a:srgbClr val="08346F"/>
                </a:solidFill>
                <a:latin typeface="Yu Gothic"/>
              </a:rPr>
              <a:t>クラス企画・催し物紹介</a:t>
            </a:r>
            <a:endParaRPr sz="1100" b="1" dirty="0">
              <a:solidFill>
                <a:srgbClr val="08346F"/>
              </a:solidFill>
              <a:latin typeface="Yu Gothic"/>
            </a:endParaRPr>
          </a:p>
          <a:p>
            <a:pPr algn="l">
              <a:spcAft>
                <a:spcPts val="0"/>
              </a:spcAft>
            </a:pPr>
            <a:r>
              <a:rPr sz="1100" b="1" dirty="0">
                <a:solidFill>
                  <a:srgbClr val="08346F"/>
                </a:solidFill>
                <a:latin typeface="Yu Gothic"/>
              </a:rPr>
              <a:t>・</a:t>
            </a:r>
            <a:r>
              <a:rPr sz="1100" b="1" dirty="0" err="1">
                <a:solidFill>
                  <a:srgbClr val="08346F"/>
                </a:solidFill>
                <a:latin typeface="Yu Gothic"/>
              </a:rPr>
              <a:t>ゲストショ</a:t>
            </a:r>
            <a:r>
              <a:rPr sz="1100" b="1" dirty="0">
                <a:solidFill>
                  <a:srgbClr val="08346F"/>
                </a:solidFill>
                <a:latin typeface="Yu Gothic"/>
              </a:rPr>
              <a:t>ー（DJタテヅカ2000）</a:t>
            </a:r>
            <a:r>
              <a:rPr lang="en-US" altLang="ja-JP" sz="1100" b="1" dirty="0">
                <a:solidFill>
                  <a:srgbClr val="08346F"/>
                </a:solidFill>
                <a:latin typeface="Yu Gothic"/>
              </a:rPr>
              <a:t>9</a:t>
            </a:r>
            <a:r>
              <a:rPr lang="ja-JP" altLang="en-US" sz="1100" b="1" dirty="0">
                <a:solidFill>
                  <a:srgbClr val="08346F"/>
                </a:solidFill>
                <a:latin typeface="Yu Gothic"/>
              </a:rPr>
              <a:t>：</a:t>
            </a:r>
            <a:r>
              <a:rPr lang="en-US" altLang="ja-JP" sz="1100" b="1" dirty="0">
                <a:solidFill>
                  <a:srgbClr val="08346F"/>
                </a:solidFill>
                <a:latin typeface="Yu Gothic"/>
              </a:rPr>
              <a:t>30</a:t>
            </a:r>
            <a:r>
              <a:rPr lang="ja-JP" altLang="en-US" sz="1100" b="1" dirty="0">
                <a:solidFill>
                  <a:srgbClr val="08346F"/>
                </a:solidFill>
                <a:latin typeface="Yu Gothic"/>
              </a:rPr>
              <a:t>頃～</a:t>
            </a:r>
            <a:endParaRPr sz="1100" b="1" dirty="0">
              <a:solidFill>
                <a:srgbClr val="08346F"/>
              </a:solidFill>
              <a:latin typeface="Yu Gothic"/>
            </a:endParaRPr>
          </a:p>
          <a:p>
            <a:pPr algn="l">
              <a:spcAft>
                <a:spcPts val="0"/>
              </a:spcAft>
            </a:pPr>
            <a:r>
              <a:rPr sz="1100" b="1" dirty="0">
                <a:solidFill>
                  <a:srgbClr val="08346F"/>
                </a:solidFill>
                <a:latin typeface="Yu Gothic"/>
              </a:rPr>
              <a:t>・</a:t>
            </a:r>
            <a:r>
              <a:rPr sz="1100" b="1" dirty="0" err="1">
                <a:solidFill>
                  <a:srgbClr val="08346F"/>
                </a:solidFill>
                <a:latin typeface="Yu Gothic"/>
              </a:rPr>
              <a:t>ドローンショ</a:t>
            </a:r>
            <a:r>
              <a:rPr sz="1100" b="1" dirty="0">
                <a:solidFill>
                  <a:srgbClr val="08346F"/>
                </a:solidFill>
                <a:latin typeface="Yu Gothic"/>
              </a:rPr>
              <a:t>ー</a:t>
            </a:r>
            <a:r>
              <a:rPr lang="ja-JP" altLang="en-US" sz="1100" b="1" dirty="0">
                <a:solidFill>
                  <a:srgbClr val="08346F"/>
                </a:solidFill>
                <a:latin typeface="Yu Gothic"/>
              </a:rPr>
              <a:t>　</a:t>
            </a:r>
            <a:r>
              <a:rPr lang="en-US" altLang="ja-JP" sz="1100" b="1" dirty="0">
                <a:solidFill>
                  <a:srgbClr val="08346F"/>
                </a:solidFill>
                <a:latin typeface="Yu Gothic"/>
              </a:rPr>
              <a:t>10</a:t>
            </a:r>
            <a:r>
              <a:rPr lang="ja-JP" altLang="en-US" sz="1100" b="1" dirty="0">
                <a:solidFill>
                  <a:srgbClr val="08346F"/>
                </a:solidFill>
                <a:latin typeface="Yu Gothic"/>
              </a:rPr>
              <a:t>：</a:t>
            </a:r>
            <a:r>
              <a:rPr lang="en-US" altLang="ja-JP" sz="1100" b="1" dirty="0">
                <a:solidFill>
                  <a:srgbClr val="08346F"/>
                </a:solidFill>
                <a:latin typeface="Yu Gothic"/>
              </a:rPr>
              <a:t>45</a:t>
            </a:r>
            <a:r>
              <a:rPr lang="ja-JP" altLang="en-US" sz="1100" b="1" dirty="0">
                <a:solidFill>
                  <a:srgbClr val="08346F"/>
                </a:solidFill>
                <a:latin typeface="Yu Gothic"/>
              </a:rPr>
              <a:t>頃～</a:t>
            </a:r>
            <a:endParaRPr lang="en-US" sz="1100" b="1" dirty="0">
              <a:solidFill>
                <a:srgbClr val="08346F"/>
              </a:solidFill>
              <a:latin typeface="Yu Gothic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8346F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・ </a:t>
            </a:r>
            <a:r>
              <a:rPr kumimoji="0" lang="ja-JP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8346F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クラス企画　</a:t>
            </a:r>
            <a:r>
              <a:rPr kumimoji="0" lang="en-US" altLang="ja-JP" sz="900" b="1" i="0" u="none" strike="noStrike" kern="1200" cap="none" spc="0" normalizeH="0" baseline="0" noProof="0" dirty="0">
                <a:ln>
                  <a:noFill/>
                </a:ln>
                <a:solidFill>
                  <a:srgbClr val="08346F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12H</a:t>
            </a:r>
            <a:r>
              <a:rPr kumimoji="0" lang="ja-JP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8346F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カラオケ大会　</a:t>
            </a:r>
            <a:r>
              <a:rPr kumimoji="0" lang="en-US" altLang="ja-JP" sz="900" b="1" i="0" u="none" strike="noStrike" kern="1200" cap="none" spc="0" normalizeH="0" baseline="0" noProof="0" dirty="0">
                <a:ln>
                  <a:noFill/>
                </a:ln>
                <a:solidFill>
                  <a:srgbClr val="08346F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</a:rPr>
              <a:t>31H</a:t>
            </a:r>
            <a:r>
              <a:rPr lang="ja-JP" altLang="en-US" sz="900" b="1" dirty="0">
                <a:solidFill>
                  <a:srgbClr val="08346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キッキングスナイパー　</a:t>
            </a:r>
            <a:r>
              <a:rPr lang="en-US" altLang="ja-JP" sz="900" b="1" dirty="0">
                <a:solidFill>
                  <a:srgbClr val="08346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12</a:t>
            </a:r>
            <a:r>
              <a:rPr lang="ja-JP" altLang="en-US" sz="900" b="1" dirty="0">
                <a:solidFill>
                  <a:srgbClr val="08346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lang="en-US" altLang="ja-JP" sz="900" b="1" dirty="0">
                <a:solidFill>
                  <a:srgbClr val="08346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00</a:t>
            </a:r>
            <a:r>
              <a:rPr lang="ja-JP" altLang="en-US" sz="900" b="1" dirty="0">
                <a:solidFill>
                  <a:srgbClr val="08346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スタート</a:t>
            </a:r>
            <a:r>
              <a:rPr lang="ja-JP" altLang="en-US" sz="1100" b="1" dirty="0">
                <a:solidFill>
                  <a:srgbClr val="08346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！</a:t>
            </a:r>
            <a:endParaRPr kumimoji="0" lang="ja-JP" altLang="en-US" sz="1100" b="1" i="0" u="none" strike="noStrike" kern="1200" cap="none" spc="0" normalizeH="0" baseline="0" noProof="0" dirty="0">
              <a:ln>
                <a:noFill/>
              </a:ln>
              <a:solidFill>
                <a:srgbClr val="08346F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>
              <a:spcAft>
                <a:spcPts val="0"/>
              </a:spcAft>
            </a:pPr>
            <a:endParaRPr sz="1100" b="1" dirty="0">
              <a:solidFill>
                <a:srgbClr val="08346F"/>
              </a:solidFill>
              <a:latin typeface="Yu Gothi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9184" y="2450592"/>
            <a:ext cx="2359152" cy="685800"/>
          </a:xfrm>
          <a:prstGeom prst="rect">
            <a:avLst/>
          </a:prstGeom>
          <a:solidFill>
            <a:srgbClr val="E2F0FC"/>
          </a:solidFill>
          <a:ln w="10160">
            <a:solidFill>
              <a:srgbClr val="16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688336" y="2450592"/>
            <a:ext cx="4535424" cy="685800"/>
          </a:xfrm>
          <a:prstGeom prst="rect">
            <a:avLst/>
          </a:prstGeom>
          <a:solidFill>
            <a:srgbClr val="FFFFFF"/>
          </a:solidFill>
          <a:ln w="10160">
            <a:solidFill>
              <a:srgbClr val="16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93192" y="2514600"/>
            <a:ext cx="2221992" cy="389337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20" b="1" dirty="0" err="1">
                <a:solidFill>
                  <a:srgbClr val="08346F"/>
                </a:solidFill>
                <a:latin typeface="Yu Gothic"/>
              </a:rPr>
              <a:t>学校体育館</a:t>
            </a:r>
            <a:endParaRPr sz="1220" b="1" dirty="0">
              <a:solidFill>
                <a:srgbClr val="08346F"/>
              </a:solidFill>
              <a:latin typeface="Yu Gothic"/>
            </a:endParaRPr>
          </a:p>
          <a:p>
            <a:pPr algn="ctr">
              <a:spcAft>
                <a:spcPts val="0"/>
              </a:spcAft>
            </a:pPr>
            <a:r>
              <a:rPr sz="1220" b="1" dirty="0">
                <a:solidFill>
                  <a:srgbClr val="08346F"/>
                </a:solidFill>
                <a:latin typeface="Yu Gothic"/>
              </a:rPr>
              <a:t>1</a:t>
            </a:r>
            <a:r>
              <a:rPr lang="en-US" altLang="ja-JP" sz="1220" b="1" dirty="0">
                <a:solidFill>
                  <a:srgbClr val="08346F"/>
                </a:solidFill>
                <a:latin typeface="Yu Gothic"/>
              </a:rPr>
              <a:t>1</a:t>
            </a:r>
            <a:r>
              <a:rPr sz="1220" b="1" dirty="0">
                <a:solidFill>
                  <a:srgbClr val="08346F"/>
                </a:solidFill>
                <a:latin typeface="Yu Gothic"/>
              </a:rPr>
              <a:t>:</a:t>
            </a:r>
            <a:r>
              <a:rPr lang="en-US" altLang="ja-JP" sz="1220" b="1" dirty="0">
                <a:solidFill>
                  <a:srgbClr val="08346F"/>
                </a:solidFill>
                <a:latin typeface="Yu Gothic"/>
              </a:rPr>
              <a:t>3</a:t>
            </a:r>
            <a:r>
              <a:rPr sz="1220" b="1" dirty="0">
                <a:solidFill>
                  <a:srgbClr val="08346F"/>
                </a:solidFill>
                <a:latin typeface="Yu Gothic"/>
              </a:rPr>
              <a:t>0～15:00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16352" y="2519172"/>
            <a:ext cx="4353306" cy="358560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20" b="1" dirty="0">
                <a:solidFill>
                  <a:srgbClr val="08346F"/>
                </a:solidFill>
                <a:latin typeface="Yu Gothic"/>
              </a:rPr>
              <a:t>・</a:t>
            </a:r>
            <a:r>
              <a:rPr sz="1120" b="1" dirty="0" err="1">
                <a:solidFill>
                  <a:srgbClr val="08346F"/>
                </a:solidFill>
                <a:latin typeface="Yu Gothic"/>
              </a:rPr>
              <a:t>職員バンド生演奏</a:t>
            </a:r>
            <a:r>
              <a:rPr lang="ja-JP" altLang="en-US" sz="1120" b="1" dirty="0">
                <a:solidFill>
                  <a:srgbClr val="08346F"/>
                </a:solidFill>
                <a:latin typeface="Yu Gothic"/>
              </a:rPr>
              <a:t>　</a:t>
            </a:r>
            <a:r>
              <a:rPr lang="en-US" altLang="ja-JP" sz="1120" b="1" dirty="0">
                <a:solidFill>
                  <a:srgbClr val="08346F"/>
                </a:solidFill>
                <a:latin typeface="Yu Gothic"/>
              </a:rPr>
              <a:t>12</a:t>
            </a:r>
            <a:r>
              <a:rPr lang="ja-JP" altLang="en-US" sz="1120" b="1" dirty="0">
                <a:solidFill>
                  <a:srgbClr val="08346F"/>
                </a:solidFill>
                <a:latin typeface="Yu Gothic"/>
              </a:rPr>
              <a:t>：</a:t>
            </a:r>
            <a:r>
              <a:rPr lang="en-US" altLang="ja-JP" sz="1120" b="1" dirty="0">
                <a:solidFill>
                  <a:srgbClr val="08346F"/>
                </a:solidFill>
                <a:latin typeface="Yu Gothic"/>
              </a:rPr>
              <a:t>30</a:t>
            </a:r>
            <a:r>
              <a:rPr lang="ja-JP" altLang="en-US" sz="1120" b="1" dirty="0">
                <a:solidFill>
                  <a:srgbClr val="08346F"/>
                </a:solidFill>
                <a:latin typeface="Yu Gothic"/>
              </a:rPr>
              <a:t>～</a:t>
            </a:r>
            <a:r>
              <a:rPr lang="en-US" altLang="ja-JP" sz="1120" b="1" dirty="0">
                <a:solidFill>
                  <a:srgbClr val="08346F"/>
                </a:solidFill>
                <a:latin typeface="Yu Gothic"/>
              </a:rPr>
              <a:t>13</a:t>
            </a:r>
            <a:r>
              <a:rPr lang="ja-JP" altLang="en-US" sz="1120" b="1" dirty="0">
                <a:solidFill>
                  <a:srgbClr val="08346F"/>
                </a:solidFill>
                <a:latin typeface="Yu Gothic"/>
              </a:rPr>
              <a:t>：</a:t>
            </a:r>
            <a:r>
              <a:rPr lang="en-US" altLang="ja-JP" sz="1120" b="1" dirty="0">
                <a:solidFill>
                  <a:srgbClr val="08346F"/>
                </a:solidFill>
                <a:latin typeface="Yu Gothic"/>
              </a:rPr>
              <a:t>00</a:t>
            </a:r>
            <a:endParaRPr sz="1120" b="1" dirty="0">
              <a:solidFill>
                <a:srgbClr val="08346F"/>
              </a:solidFill>
              <a:latin typeface="Yu Gothic"/>
            </a:endParaRPr>
          </a:p>
          <a:p>
            <a:pPr algn="l">
              <a:spcAft>
                <a:spcPts val="0"/>
              </a:spcAft>
            </a:pPr>
            <a:r>
              <a:rPr sz="1120" b="1" dirty="0">
                <a:solidFill>
                  <a:srgbClr val="08346F"/>
                </a:solidFill>
                <a:latin typeface="Yu Gothic"/>
              </a:rPr>
              <a:t>・</a:t>
            </a:r>
            <a:r>
              <a:rPr sz="1120" b="1" dirty="0" err="1">
                <a:solidFill>
                  <a:srgbClr val="08346F"/>
                </a:solidFill>
                <a:latin typeface="Yu Gothic"/>
              </a:rPr>
              <a:t>生徒会企画</a:t>
            </a:r>
            <a:r>
              <a:rPr sz="1120" b="1" dirty="0">
                <a:solidFill>
                  <a:srgbClr val="08346F"/>
                </a:solidFill>
                <a:latin typeface="Yu Gothic"/>
              </a:rPr>
              <a:t> </a:t>
            </a:r>
            <a:r>
              <a:rPr sz="1120" b="1" dirty="0" err="1">
                <a:solidFill>
                  <a:srgbClr val="08346F"/>
                </a:solidFill>
                <a:latin typeface="Yu Gothic"/>
              </a:rPr>
              <a:t>クラス対抗スマブラ大会</a:t>
            </a:r>
            <a:r>
              <a:rPr lang="ja-JP" altLang="en-US" sz="1120" b="1" dirty="0">
                <a:solidFill>
                  <a:srgbClr val="08346F"/>
                </a:solidFill>
                <a:latin typeface="Yu Gothic"/>
              </a:rPr>
              <a:t>（</a:t>
            </a:r>
            <a:r>
              <a:rPr lang="en-US" altLang="ja-JP" sz="1120" b="1" dirty="0">
                <a:solidFill>
                  <a:srgbClr val="08346F"/>
                </a:solidFill>
                <a:latin typeface="Yu Gothic"/>
              </a:rPr>
              <a:t>1</a:t>
            </a:r>
            <a:r>
              <a:rPr lang="ja-JP" altLang="en-US" sz="1120" b="1" dirty="0">
                <a:solidFill>
                  <a:srgbClr val="08346F"/>
                </a:solidFill>
                <a:latin typeface="Yu Gothic"/>
              </a:rPr>
              <a:t>回戦　</a:t>
            </a:r>
            <a:r>
              <a:rPr lang="en-US" altLang="ja-JP" sz="1120" b="1" dirty="0">
                <a:solidFill>
                  <a:srgbClr val="08346F"/>
                </a:solidFill>
                <a:latin typeface="Yu Gothic"/>
              </a:rPr>
              <a:t>8</a:t>
            </a:r>
            <a:r>
              <a:rPr lang="ja-JP" altLang="en-US" sz="1120" b="1" dirty="0">
                <a:solidFill>
                  <a:srgbClr val="08346F"/>
                </a:solidFill>
                <a:latin typeface="Yu Gothic"/>
              </a:rPr>
              <a:t>試合）　</a:t>
            </a:r>
            <a:r>
              <a:rPr lang="en-US" altLang="ja-JP" sz="1120" b="1" dirty="0">
                <a:solidFill>
                  <a:srgbClr val="08346F"/>
                </a:solidFill>
                <a:latin typeface="Yu Gothic"/>
              </a:rPr>
              <a:t>13</a:t>
            </a:r>
            <a:r>
              <a:rPr lang="ja-JP" altLang="en-US" sz="1120" b="1" dirty="0">
                <a:solidFill>
                  <a:srgbClr val="08346F"/>
                </a:solidFill>
                <a:latin typeface="Yu Gothic"/>
              </a:rPr>
              <a:t>：</a:t>
            </a:r>
            <a:r>
              <a:rPr lang="en-US" altLang="ja-JP" sz="1120" b="1" dirty="0">
                <a:solidFill>
                  <a:srgbClr val="08346F"/>
                </a:solidFill>
                <a:latin typeface="Yu Gothic"/>
              </a:rPr>
              <a:t>00</a:t>
            </a:r>
            <a:r>
              <a:rPr lang="ja-JP" altLang="en-US" sz="1120" b="1" dirty="0">
                <a:solidFill>
                  <a:srgbClr val="08346F"/>
                </a:solidFill>
                <a:latin typeface="Yu Gothic"/>
              </a:rPr>
              <a:t>～</a:t>
            </a:r>
            <a:endParaRPr sz="1120" b="1" dirty="0">
              <a:solidFill>
                <a:srgbClr val="08346F"/>
              </a:solidFill>
              <a:latin typeface="Yu Gothic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9184" y="3136392"/>
            <a:ext cx="2359152" cy="1188720"/>
          </a:xfrm>
          <a:prstGeom prst="rect">
            <a:avLst/>
          </a:prstGeom>
          <a:solidFill>
            <a:srgbClr val="E2F0FC"/>
          </a:solidFill>
          <a:ln w="10160">
            <a:solidFill>
              <a:srgbClr val="16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688336" y="3136392"/>
            <a:ext cx="4535424" cy="1188720"/>
          </a:xfrm>
          <a:prstGeom prst="rect">
            <a:avLst/>
          </a:prstGeom>
          <a:solidFill>
            <a:srgbClr val="FFFFFF"/>
          </a:solidFill>
          <a:ln w="10160">
            <a:solidFill>
              <a:srgbClr val="16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93192" y="3451860"/>
            <a:ext cx="2221992" cy="667512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20" b="1">
                <a:solidFill>
                  <a:srgbClr val="08346F"/>
                </a:solidFill>
                <a:latin typeface="Yu Gothic"/>
              </a:rPr>
              <a:t>教室・実習棟 各会場</a:t>
            </a:r>
          </a:p>
          <a:p>
            <a:pPr algn="ctr">
              <a:spcAft>
                <a:spcPts val="0"/>
              </a:spcAft>
            </a:pPr>
            <a:r>
              <a:rPr sz="1220" b="1">
                <a:solidFill>
                  <a:srgbClr val="08346F"/>
                </a:solidFill>
                <a:latin typeface="Yu Gothic"/>
              </a:rPr>
              <a:t>9:00～15:00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16352" y="3204972"/>
            <a:ext cx="4279392" cy="1115568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dirty="0">
                <a:solidFill>
                  <a:srgbClr val="08346F"/>
                </a:solidFill>
                <a:latin typeface="Yu Gothic"/>
              </a:rPr>
              <a:t>・</a:t>
            </a:r>
            <a:r>
              <a:rPr sz="1050" b="1" dirty="0" err="1">
                <a:solidFill>
                  <a:srgbClr val="08346F"/>
                </a:solidFill>
                <a:latin typeface="Yu Gothic"/>
              </a:rPr>
              <a:t>クラス企画発表</a:t>
            </a:r>
            <a:endParaRPr sz="1050" b="1" dirty="0">
              <a:solidFill>
                <a:srgbClr val="08346F"/>
              </a:solidFill>
              <a:latin typeface="Yu Gothic"/>
            </a:endParaRPr>
          </a:p>
          <a:p>
            <a:pPr algn="l">
              <a:spcAft>
                <a:spcPts val="0"/>
              </a:spcAft>
            </a:pPr>
            <a:r>
              <a:rPr sz="1050" b="1" dirty="0">
                <a:solidFill>
                  <a:srgbClr val="08346F"/>
                </a:solidFill>
                <a:latin typeface="Yu Gothic"/>
              </a:rPr>
              <a:t>・</a:t>
            </a:r>
            <a:r>
              <a:rPr sz="1050" b="1" dirty="0" err="1">
                <a:solidFill>
                  <a:srgbClr val="08346F"/>
                </a:solidFill>
                <a:latin typeface="Yu Gothic"/>
              </a:rPr>
              <a:t>芸術科作品展示</a:t>
            </a:r>
            <a:endParaRPr sz="1050" b="1" dirty="0">
              <a:solidFill>
                <a:srgbClr val="08346F"/>
              </a:solidFill>
              <a:latin typeface="Yu Gothic"/>
            </a:endParaRPr>
          </a:p>
          <a:p>
            <a:pPr algn="l">
              <a:spcAft>
                <a:spcPts val="0"/>
              </a:spcAft>
            </a:pPr>
            <a:r>
              <a:rPr sz="1050" b="1" dirty="0">
                <a:solidFill>
                  <a:srgbClr val="08346F"/>
                </a:solidFill>
                <a:latin typeface="Yu Gothic"/>
              </a:rPr>
              <a:t>・</a:t>
            </a:r>
            <a:r>
              <a:rPr sz="1050" b="1" dirty="0" err="1">
                <a:solidFill>
                  <a:srgbClr val="08346F"/>
                </a:solidFill>
                <a:latin typeface="Yu Gothic"/>
              </a:rPr>
              <a:t>ワークショップ（工業科・保健委員会</a:t>
            </a:r>
            <a:r>
              <a:rPr sz="1050" b="1" dirty="0">
                <a:solidFill>
                  <a:srgbClr val="08346F"/>
                </a:solidFill>
                <a:latin typeface="Yu Gothic"/>
              </a:rPr>
              <a:t>）</a:t>
            </a:r>
          </a:p>
          <a:p>
            <a:pPr algn="l">
              <a:spcAft>
                <a:spcPts val="0"/>
              </a:spcAft>
            </a:pPr>
            <a:r>
              <a:rPr sz="1050" b="1" dirty="0">
                <a:solidFill>
                  <a:srgbClr val="08346F"/>
                </a:solidFill>
                <a:latin typeface="Yu Gothic"/>
              </a:rPr>
              <a:t>・</a:t>
            </a:r>
            <a:r>
              <a:rPr sz="1050" b="1" dirty="0" err="1">
                <a:solidFill>
                  <a:srgbClr val="08346F"/>
                </a:solidFill>
                <a:latin typeface="Yu Gothic"/>
              </a:rPr>
              <a:t>お茶会</a:t>
            </a:r>
            <a:endParaRPr sz="1050" b="1" dirty="0">
              <a:solidFill>
                <a:srgbClr val="08346F"/>
              </a:solidFill>
              <a:latin typeface="Yu Gothic"/>
            </a:endParaRPr>
          </a:p>
          <a:p>
            <a:pPr algn="l">
              <a:spcAft>
                <a:spcPts val="0"/>
              </a:spcAft>
            </a:pPr>
            <a:r>
              <a:rPr sz="1050" b="1" dirty="0">
                <a:solidFill>
                  <a:srgbClr val="08346F"/>
                </a:solidFill>
                <a:latin typeface="Yu Gothic"/>
              </a:rPr>
              <a:t>・</a:t>
            </a:r>
            <a:r>
              <a:rPr sz="1050" b="1" dirty="0" err="1">
                <a:solidFill>
                  <a:srgbClr val="08346F"/>
                </a:solidFill>
                <a:latin typeface="Yu Gothic"/>
              </a:rPr>
              <a:t>生徒サポートセンタ</a:t>
            </a:r>
            <a:r>
              <a:rPr sz="1050" b="1" dirty="0">
                <a:solidFill>
                  <a:srgbClr val="08346F"/>
                </a:solidFill>
                <a:latin typeface="Yu Gothic"/>
              </a:rPr>
              <a:t>ー</a:t>
            </a:r>
          </a:p>
          <a:p>
            <a:pPr algn="l">
              <a:spcAft>
                <a:spcPts val="0"/>
              </a:spcAft>
            </a:pPr>
            <a:r>
              <a:rPr sz="1050" b="1" dirty="0">
                <a:solidFill>
                  <a:srgbClr val="08346F"/>
                </a:solidFill>
                <a:latin typeface="Yu Gothic"/>
              </a:rPr>
              <a:t>  （</a:t>
            </a:r>
            <a:r>
              <a:rPr sz="1050" b="1" dirty="0" err="1">
                <a:solidFill>
                  <a:srgbClr val="08346F"/>
                </a:solidFill>
                <a:latin typeface="Yu Gothic"/>
              </a:rPr>
              <a:t>悩み相談・ボード遊び</a:t>
            </a:r>
            <a:r>
              <a:rPr sz="1050" b="1" dirty="0">
                <a:solidFill>
                  <a:srgbClr val="08346F"/>
                </a:solidFill>
                <a:latin typeface="Yu Gothic"/>
              </a:rPr>
              <a:t>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29184" y="4325112"/>
            <a:ext cx="2359152" cy="585216"/>
          </a:xfrm>
          <a:prstGeom prst="rect">
            <a:avLst/>
          </a:prstGeom>
          <a:solidFill>
            <a:srgbClr val="E2F0FC"/>
          </a:solidFill>
          <a:ln w="10160">
            <a:solidFill>
              <a:srgbClr val="16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2688336" y="4325112"/>
            <a:ext cx="4535424" cy="585216"/>
          </a:xfrm>
          <a:prstGeom prst="rect">
            <a:avLst/>
          </a:prstGeom>
          <a:solidFill>
            <a:srgbClr val="FFFFFF"/>
          </a:solidFill>
          <a:ln w="10160">
            <a:solidFill>
              <a:srgbClr val="16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93192" y="4338828"/>
            <a:ext cx="2221992" cy="493981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040" b="1" dirty="0" err="1">
                <a:solidFill>
                  <a:srgbClr val="08346F"/>
                </a:solidFill>
                <a:latin typeface="Yu Gothic"/>
              </a:rPr>
              <a:t>キッチンカ</a:t>
            </a:r>
            <a:r>
              <a:rPr sz="1040" b="1" dirty="0">
                <a:solidFill>
                  <a:srgbClr val="08346F"/>
                </a:solidFill>
                <a:latin typeface="Yu Gothic"/>
              </a:rPr>
              <a:t>ー</a:t>
            </a:r>
            <a:r>
              <a:rPr lang="ja-JP" altLang="en-US" sz="1040" b="1" dirty="0">
                <a:solidFill>
                  <a:srgbClr val="08346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・食堂</a:t>
            </a:r>
            <a:endParaRPr sz="1040" b="1" dirty="0">
              <a:solidFill>
                <a:srgbClr val="08346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>
              <a:spcAft>
                <a:spcPts val="0"/>
              </a:spcAft>
            </a:pPr>
            <a:r>
              <a:rPr sz="1040" b="1" dirty="0">
                <a:solidFill>
                  <a:srgbClr val="08346F"/>
                </a:solidFill>
                <a:latin typeface="Yu Gothic"/>
              </a:rPr>
              <a:t>11:00～15:00</a:t>
            </a:r>
          </a:p>
          <a:p>
            <a:pPr algn="ctr">
              <a:spcAft>
                <a:spcPts val="0"/>
              </a:spcAft>
            </a:pPr>
            <a:r>
              <a:rPr sz="1040" b="1" dirty="0">
                <a:solidFill>
                  <a:srgbClr val="08346F"/>
                </a:solidFill>
                <a:latin typeface="Yu Gothic"/>
              </a:rPr>
              <a:t>（開店準備10:00～）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16352" y="4393692"/>
            <a:ext cx="4279392" cy="512064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08346F"/>
                </a:solidFill>
                <a:latin typeface="Yu Gothic"/>
              </a:rPr>
              <a:t>・キッチンカー 8台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20040" y="5065776"/>
            <a:ext cx="6912864" cy="393192"/>
          </a:xfrm>
          <a:prstGeom prst="rect">
            <a:avLst/>
          </a:prstGeom>
          <a:solidFill>
            <a:srgbClr val="E8F4E0"/>
          </a:solidFill>
          <a:ln w="10160">
            <a:solidFill>
              <a:srgbClr val="E8F4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57200" y="5097780"/>
            <a:ext cx="4114800" cy="310896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>
                <a:solidFill>
                  <a:srgbClr val="08346F"/>
                </a:solidFill>
                <a:latin typeface="Yu Gothic"/>
              </a:rPr>
              <a:t>11月12日（木）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64608" y="5148072"/>
            <a:ext cx="2011680" cy="228600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08346F"/>
                </a:solidFill>
                <a:latin typeface="Yu Gothic"/>
              </a:rPr>
              <a:t>一般公開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9184" y="5486400"/>
            <a:ext cx="2359152" cy="832104"/>
          </a:xfrm>
          <a:prstGeom prst="rect">
            <a:avLst/>
          </a:prstGeom>
          <a:solidFill>
            <a:srgbClr val="E2F0FC"/>
          </a:solidFill>
          <a:ln w="10160">
            <a:solidFill>
              <a:srgbClr val="16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2688336" y="5486400"/>
            <a:ext cx="4535424" cy="832104"/>
          </a:xfrm>
          <a:prstGeom prst="rect">
            <a:avLst/>
          </a:prstGeom>
          <a:solidFill>
            <a:srgbClr val="FFFFFF"/>
          </a:solidFill>
          <a:ln w="10160">
            <a:solidFill>
              <a:srgbClr val="16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393192" y="5623559"/>
            <a:ext cx="2221992" cy="667512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20" b="1">
                <a:solidFill>
                  <a:srgbClr val="08346F"/>
                </a:solidFill>
                <a:latin typeface="Yu Gothic"/>
              </a:rPr>
              <a:t>不二越体育館</a:t>
            </a:r>
          </a:p>
          <a:p>
            <a:pPr algn="ctr">
              <a:spcAft>
                <a:spcPts val="0"/>
              </a:spcAft>
            </a:pPr>
            <a:r>
              <a:rPr sz="1220" b="1">
                <a:solidFill>
                  <a:srgbClr val="08346F"/>
                </a:solidFill>
                <a:latin typeface="Yu Gothic"/>
              </a:rPr>
              <a:t>9:30～14:30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16352" y="5554980"/>
            <a:ext cx="4279392" cy="758952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070" b="1">
                <a:solidFill>
                  <a:srgbClr val="08346F"/>
                </a:solidFill>
                <a:latin typeface="Yu Gothic"/>
              </a:rPr>
              <a:t>・一部クラス企画</a:t>
            </a:r>
          </a:p>
          <a:p>
            <a:pPr algn="l">
              <a:spcAft>
                <a:spcPts val="0"/>
              </a:spcAft>
            </a:pPr>
            <a:r>
              <a:rPr sz="1070" b="1">
                <a:solidFill>
                  <a:srgbClr val="08346F"/>
                </a:solidFill>
                <a:latin typeface="Yu Gothic"/>
              </a:rPr>
              <a:t>  （12Hカラオケ大会、31Hキッキングスナイパー）</a:t>
            </a:r>
          </a:p>
          <a:p>
            <a:pPr algn="l">
              <a:spcAft>
                <a:spcPts val="0"/>
              </a:spcAft>
            </a:pPr>
            <a:r>
              <a:rPr sz="1070" b="1">
                <a:solidFill>
                  <a:srgbClr val="08346F"/>
                </a:solidFill>
                <a:latin typeface="Yu Gothic"/>
              </a:rPr>
              <a:t>・閉会式（15:00～本校生徒のみ）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29184" y="6318504"/>
            <a:ext cx="2359152" cy="1133856"/>
          </a:xfrm>
          <a:prstGeom prst="rect">
            <a:avLst/>
          </a:prstGeom>
          <a:solidFill>
            <a:srgbClr val="E2F0FC"/>
          </a:solidFill>
          <a:ln w="10160">
            <a:solidFill>
              <a:srgbClr val="16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2688336" y="6318504"/>
            <a:ext cx="4535424" cy="1133856"/>
          </a:xfrm>
          <a:prstGeom prst="rect">
            <a:avLst/>
          </a:prstGeom>
          <a:solidFill>
            <a:srgbClr val="FFFFFF"/>
          </a:solidFill>
          <a:ln w="10160">
            <a:solidFill>
              <a:srgbClr val="16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393192" y="6606540"/>
            <a:ext cx="2221992" cy="667512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20" b="1">
                <a:solidFill>
                  <a:srgbClr val="08346F"/>
                </a:solidFill>
                <a:latin typeface="Yu Gothic"/>
              </a:rPr>
              <a:t>学校体育館</a:t>
            </a:r>
          </a:p>
          <a:p>
            <a:pPr algn="ctr">
              <a:spcAft>
                <a:spcPts val="0"/>
              </a:spcAft>
            </a:pPr>
            <a:r>
              <a:rPr sz="1220" b="1">
                <a:solidFill>
                  <a:srgbClr val="08346F"/>
                </a:solidFill>
                <a:latin typeface="Yu Gothic"/>
              </a:rPr>
              <a:t>10:00～14:30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816352" y="6387084"/>
            <a:ext cx="4279392" cy="803297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dirty="0">
                <a:solidFill>
                  <a:srgbClr val="08346F"/>
                </a:solidFill>
                <a:latin typeface="Yu Gothic"/>
              </a:rPr>
              <a:t>・</a:t>
            </a:r>
            <a:r>
              <a:rPr sz="1050" b="1" dirty="0" err="1">
                <a:solidFill>
                  <a:srgbClr val="08346F"/>
                </a:solidFill>
                <a:latin typeface="Yu Gothic"/>
              </a:rPr>
              <a:t>ゲストショ</a:t>
            </a:r>
            <a:r>
              <a:rPr sz="1050" b="1" dirty="0">
                <a:solidFill>
                  <a:srgbClr val="08346F"/>
                </a:solidFill>
                <a:latin typeface="Yu Gothic"/>
              </a:rPr>
              <a:t>ー（</a:t>
            </a:r>
            <a:r>
              <a:rPr sz="1050" b="1" dirty="0" err="1">
                <a:solidFill>
                  <a:srgbClr val="08346F"/>
                </a:solidFill>
                <a:latin typeface="Yu Gothic"/>
              </a:rPr>
              <a:t>ミュージックバルーンショ</a:t>
            </a:r>
            <a:r>
              <a:rPr sz="1050" b="1" dirty="0">
                <a:solidFill>
                  <a:srgbClr val="08346F"/>
                </a:solidFill>
                <a:latin typeface="Yu Gothic"/>
              </a:rPr>
              <a:t>ー：</a:t>
            </a:r>
          </a:p>
          <a:p>
            <a:pPr algn="l">
              <a:spcAft>
                <a:spcPts val="0"/>
              </a:spcAft>
            </a:pPr>
            <a:r>
              <a:rPr sz="1050" b="1" dirty="0">
                <a:solidFill>
                  <a:srgbClr val="08346F"/>
                </a:solidFill>
                <a:latin typeface="Yu Gothic"/>
              </a:rPr>
              <a:t>  </a:t>
            </a:r>
            <a:r>
              <a:rPr sz="1050" b="1" dirty="0" err="1">
                <a:solidFill>
                  <a:srgbClr val="08346F"/>
                </a:solidFill>
                <a:latin typeface="Yu Gothic"/>
              </a:rPr>
              <a:t>バルーンアーティストmio</a:t>
            </a:r>
            <a:r>
              <a:rPr sz="1050" b="1" dirty="0">
                <a:solidFill>
                  <a:srgbClr val="08346F"/>
                </a:solidFill>
                <a:latin typeface="Yu Gothic"/>
              </a:rPr>
              <a:t>）</a:t>
            </a:r>
            <a:r>
              <a:rPr lang="ja-JP" altLang="en-US" sz="1050" b="1" dirty="0">
                <a:solidFill>
                  <a:srgbClr val="08346F"/>
                </a:solidFill>
                <a:latin typeface="Yu Gothic"/>
              </a:rPr>
              <a:t>　</a:t>
            </a:r>
            <a:r>
              <a:rPr lang="en-US" altLang="ja-JP" sz="1050" b="1" dirty="0">
                <a:solidFill>
                  <a:srgbClr val="08346F"/>
                </a:solidFill>
                <a:latin typeface="Yu Gothic"/>
              </a:rPr>
              <a:t>10</a:t>
            </a:r>
            <a:r>
              <a:rPr lang="ja-JP" altLang="en-US" sz="1050" b="1" dirty="0">
                <a:solidFill>
                  <a:srgbClr val="08346F"/>
                </a:solidFill>
                <a:latin typeface="Yu Gothic"/>
              </a:rPr>
              <a:t>：</a:t>
            </a:r>
            <a:r>
              <a:rPr lang="en-US" altLang="ja-JP" sz="1050" b="1" dirty="0">
                <a:solidFill>
                  <a:srgbClr val="08346F"/>
                </a:solidFill>
                <a:latin typeface="Yu Gothic"/>
              </a:rPr>
              <a:t>00</a:t>
            </a:r>
            <a:r>
              <a:rPr lang="ja-JP" altLang="en-US" sz="1050" b="1" dirty="0">
                <a:solidFill>
                  <a:srgbClr val="08346F"/>
                </a:solidFill>
                <a:latin typeface="Yu Gothic"/>
              </a:rPr>
              <a:t>～</a:t>
            </a:r>
            <a:r>
              <a:rPr lang="en-US" altLang="ja-JP" sz="1050" b="1" dirty="0">
                <a:solidFill>
                  <a:srgbClr val="08346F"/>
                </a:solidFill>
                <a:latin typeface="Yu Gothic"/>
              </a:rPr>
              <a:t>10</a:t>
            </a:r>
            <a:r>
              <a:rPr lang="ja-JP" altLang="en-US" sz="1050" b="1" dirty="0">
                <a:solidFill>
                  <a:srgbClr val="08346F"/>
                </a:solidFill>
                <a:latin typeface="Yu Gothic"/>
              </a:rPr>
              <a:t>：</a:t>
            </a:r>
            <a:r>
              <a:rPr lang="en-US" altLang="ja-JP" sz="1050" b="1" dirty="0">
                <a:solidFill>
                  <a:srgbClr val="08346F"/>
                </a:solidFill>
                <a:latin typeface="Yu Gothic"/>
              </a:rPr>
              <a:t>30</a:t>
            </a:r>
            <a:endParaRPr sz="1050" b="1" dirty="0">
              <a:solidFill>
                <a:srgbClr val="08346F"/>
              </a:solidFill>
              <a:latin typeface="Yu Gothic"/>
            </a:endParaRPr>
          </a:p>
          <a:p>
            <a:pPr algn="l">
              <a:spcAft>
                <a:spcPts val="0"/>
              </a:spcAft>
            </a:pPr>
            <a:r>
              <a:rPr sz="1050" b="1" dirty="0">
                <a:solidFill>
                  <a:srgbClr val="08346F"/>
                </a:solidFill>
                <a:latin typeface="Yu Gothic"/>
              </a:rPr>
              <a:t>・</a:t>
            </a:r>
            <a:r>
              <a:rPr sz="1050" b="1" dirty="0" err="1">
                <a:solidFill>
                  <a:srgbClr val="08346F"/>
                </a:solidFill>
                <a:latin typeface="Yu Gothic"/>
              </a:rPr>
              <a:t>職員バンド生演奏</a:t>
            </a:r>
            <a:r>
              <a:rPr lang="ja-JP" altLang="en-US" sz="1050" b="1" dirty="0">
                <a:solidFill>
                  <a:srgbClr val="08346F"/>
                </a:solidFill>
                <a:latin typeface="Yu Gothic"/>
              </a:rPr>
              <a:t>　　　　　　　  </a:t>
            </a:r>
            <a:r>
              <a:rPr lang="en-US" altLang="ja-JP" sz="1050" b="1" dirty="0">
                <a:solidFill>
                  <a:srgbClr val="08346F"/>
                </a:solidFill>
                <a:latin typeface="Yu Gothic"/>
              </a:rPr>
              <a:t>10:30</a:t>
            </a:r>
            <a:r>
              <a:rPr lang="ja-JP" altLang="en-US" sz="1050" b="1" dirty="0">
                <a:solidFill>
                  <a:srgbClr val="08346F"/>
                </a:solidFill>
                <a:latin typeface="Yu Gothic"/>
              </a:rPr>
              <a:t>～</a:t>
            </a:r>
            <a:r>
              <a:rPr lang="en-US" altLang="ja-JP" sz="1050" b="1" dirty="0">
                <a:solidFill>
                  <a:srgbClr val="08346F"/>
                </a:solidFill>
                <a:latin typeface="Yu Gothic"/>
              </a:rPr>
              <a:t>11</a:t>
            </a:r>
            <a:r>
              <a:rPr lang="ja-JP" altLang="en-US" sz="1050" b="1" dirty="0">
                <a:solidFill>
                  <a:srgbClr val="08346F"/>
                </a:solidFill>
                <a:latin typeface="Yu Gothic"/>
              </a:rPr>
              <a:t>：</a:t>
            </a:r>
            <a:r>
              <a:rPr lang="en-US" altLang="ja-JP" sz="1050" b="1" dirty="0">
                <a:solidFill>
                  <a:srgbClr val="08346F"/>
                </a:solidFill>
                <a:latin typeface="Yu Gothic"/>
              </a:rPr>
              <a:t>00</a:t>
            </a:r>
            <a:endParaRPr sz="1050" b="1" dirty="0">
              <a:solidFill>
                <a:srgbClr val="08346F"/>
              </a:solidFill>
              <a:latin typeface="Yu Gothic"/>
            </a:endParaRPr>
          </a:p>
          <a:p>
            <a:pPr algn="l">
              <a:spcAft>
                <a:spcPts val="0"/>
              </a:spcAft>
            </a:pPr>
            <a:r>
              <a:rPr sz="1050" b="1" dirty="0">
                <a:solidFill>
                  <a:srgbClr val="08346F"/>
                </a:solidFill>
                <a:latin typeface="Yu Gothic"/>
              </a:rPr>
              <a:t>・</a:t>
            </a:r>
            <a:r>
              <a:rPr sz="1050" b="1" dirty="0" err="1">
                <a:solidFill>
                  <a:srgbClr val="08346F"/>
                </a:solidFill>
                <a:latin typeface="Yu Gothic"/>
              </a:rPr>
              <a:t>自己自慢大会</a:t>
            </a:r>
            <a:r>
              <a:rPr lang="en-US" sz="1050" b="1" dirty="0">
                <a:solidFill>
                  <a:srgbClr val="08346F"/>
                </a:solidFill>
                <a:latin typeface="Yu Gothic"/>
              </a:rPr>
              <a:t>(</a:t>
            </a:r>
            <a:r>
              <a:rPr lang="ja-JP" altLang="en-US" sz="1000" b="1" dirty="0">
                <a:solidFill>
                  <a:srgbClr val="08346F"/>
                </a:solidFill>
                <a:latin typeface="Yu Gothic"/>
              </a:rPr>
              <a:t>生徒ピアノ生演奏、ほか）　　</a:t>
            </a:r>
            <a:r>
              <a:rPr lang="en-US" altLang="ja-JP" sz="1000" b="1" dirty="0">
                <a:solidFill>
                  <a:srgbClr val="08346F"/>
                </a:solidFill>
                <a:latin typeface="Yu Gothic"/>
              </a:rPr>
              <a:t>12</a:t>
            </a:r>
            <a:r>
              <a:rPr lang="ja-JP" altLang="en-US" sz="1000" b="1" dirty="0">
                <a:solidFill>
                  <a:srgbClr val="08346F"/>
                </a:solidFill>
                <a:latin typeface="Yu Gothic"/>
              </a:rPr>
              <a:t>：</a:t>
            </a:r>
            <a:r>
              <a:rPr lang="en-US" altLang="ja-JP" sz="1000" b="1" dirty="0">
                <a:solidFill>
                  <a:srgbClr val="08346F"/>
                </a:solidFill>
                <a:latin typeface="Yu Gothic"/>
              </a:rPr>
              <a:t>00</a:t>
            </a:r>
            <a:r>
              <a:rPr lang="ja-JP" altLang="en-US" sz="1000" b="1" dirty="0">
                <a:solidFill>
                  <a:srgbClr val="08346F"/>
                </a:solidFill>
                <a:latin typeface="Yu Gothic"/>
              </a:rPr>
              <a:t>～</a:t>
            </a:r>
            <a:r>
              <a:rPr lang="en-US" altLang="ja-JP" sz="1000" b="1" dirty="0">
                <a:solidFill>
                  <a:srgbClr val="08346F"/>
                </a:solidFill>
                <a:latin typeface="Yu Gothic"/>
              </a:rPr>
              <a:t>12</a:t>
            </a:r>
            <a:r>
              <a:rPr lang="ja-JP" altLang="en-US" sz="1000" b="1" dirty="0">
                <a:solidFill>
                  <a:srgbClr val="08346F"/>
                </a:solidFill>
                <a:latin typeface="Yu Gothic"/>
              </a:rPr>
              <a:t>：</a:t>
            </a:r>
            <a:r>
              <a:rPr lang="en-US" altLang="ja-JP" sz="1000" b="1" dirty="0">
                <a:solidFill>
                  <a:srgbClr val="08346F"/>
                </a:solidFill>
                <a:latin typeface="Yu Gothic"/>
              </a:rPr>
              <a:t>30</a:t>
            </a:r>
            <a:endParaRPr sz="1000" b="1" dirty="0">
              <a:solidFill>
                <a:srgbClr val="08346F"/>
              </a:solidFill>
              <a:latin typeface="Yu Gothic"/>
            </a:endParaRPr>
          </a:p>
          <a:p>
            <a:pPr algn="l">
              <a:spcAft>
                <a:spcPts val="0"/>
              </a:spcAft>
            </a:pPr>
            <a:r>
              <a:rPr sz="930" b="1" dirty="0">
                <a:solidFill>
                  <a:srgbClr val="08346F"/>
                </a:solidFill>
                <a:latin typeface="Yu Gothic"/>
              </a:rPr>
              <a:t>・</a:t>
            </a:r>
            <a:r>
              <a:rPr sz="900" b="1" dirty="0" err="1">
                <a:solidFill>
                  <a:srgbClr val="08346F"/>
                </a:solidFill>
                <a:latin typeface="Yu Gothic"/>
              </a:rPr>
              <a:t>生徒会企画</a:t>
            </a:r>
            <a:r>
              <a:rPr sz="900" b="1" dirty="0">
                <a:solidFill>
                  <a:srgbClr val="08346F"/>
                </a:solidFill>
                <a:latin typeface="Yu Gothic"/>
              </a:rPr>
              <a:t> クラス対抗スマブラ大会（準決・三決・決勝）</a:t>
            </a:r>
            <a:r>
              <a:rPr lang="en-US" altLang="ja-JP" sz="900" b="1" dirty="0">
                <a:solidFill>
                  <a:srgbClr val="08346F"/>
                </a:solidFill>
                <a:latin typeface="Yu Gothic"/>
              </a:rPr>
              <a:t>12</a:t>
            </a:r>
            <a:r>
              <a:rPr lang="ja-JP" altLang="en-US" sz="900" b="1" dirty="0">
                <a:solidFill>
                  <a:srgbClr val="08346F"/>
                </a:solidFill>
                <a:latin typeface="Yu Gothic"/>
              </a:rPr>
              <a:t>：</a:t>
            </a:r>
            <a:r>
              <a:rPr lang="en-US" altLang="ja-JP" sz="900" b="1" dirty="0">
                <a:solidFill>
                  <a:srgbClr val="08346F"/>
                </a:solidFill>
                <a:latin typeface="Yu Gothic"/>
              </a:rPr>
              <a:t>30</a:t>
            </a:r>
            <a:r>
              <a:rPr lang="ja-JP" altLang="en-US" sz="900" b="1" dirty="0">
                <a:solidFill>
                  <a:srgbClr val="08346F"/>
                </a:solidFill>
                <a:latin typeface="Yu Gothic"/>
              </a:rPr>
              <a:t>～</a:t>
            </a:r>
            <a:r>
              <a:rPr lang="en-US" altLang="ja-JP" sz="900" b="1" dirty="0">
                <a:solidFill>
                  <a:srgbClr val="08346F"/>
                </a:solidFill>
                <a:latin typeface="Yu Gothic"/>
              </a:rPr>
              <a:t>14</a:t>
            </a:r>
            <a:r>
              <a:rPr lang="ja-JP" altLang="en-US" sz="900" b="1" dirty="0">
                <a:solidFill>
                  <a:srgbClr val="08346F"/>
                </a:solidFill>
                <a:latin typeface="Yu Gothic"/>
              </a:rPr>
              <a:t>：</a:t>
            </a:r>
            <a:r>
              <a:rPr lang="en-US" altLang="ja-JP" sz="900" b="1" dirty="0">
                <a:solidFill>
                  <a:srgbClr val="08346F"/>
                </a:solidFill>
                <a:latin typeface="Yu Gothic"/>
              </a:rPr>
              <a:t>30</a:t>
            </a:r>
            <a:endParaRPr sz="900" b="1" dirty="0">
              <a:solidFill>
                <a:srgbClr val="08346F"/>
              </a:solidFill>
              <a:latin typeface="Yu Gothic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29184" y="7452360"/>
            <a:ext cx="2359152" cy="1243584"/>
          </a:xfrm>
          <a:prstGeom prst="rect">
            <a:avLst/>
          </a:prstGeom>
          <a:solidFill>
            <a:srgbClr val="E2F0FC"/>
          </a:solidFill>
          <a:ln w="10160">
            <a:solidFill>
              <a:srgbClr val="16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2688336" y="7452360"/>
            <a:ext cx="4535424" cy="1243584"/>
          </a:xfrm>
          <a:prstGeom prst="rect">
            <a:avLst/>
          </a:prstGeom>
          <a:solidFill>
            <a:srgbClr val="FFFFFF"/>
          </a:solidFill>
          <a:ln w="10160">
            <a:solidFill>
              <a:srgbClr val="16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393192" y="7795260"/>
            <a:ext cx="2221992" cy="667512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20" b="1">
                <a:solidFill>
                  <a:srgbClr val="08346F"/>
                </a:solidFill>
                <a:latin typeface="Yu Gothic"/>
              </a:rPr>
              <a:t>教室・実習棟 各会場</a:t>
            </a:r>
          </a:p>
          <a:p>
            <a:pPr algn="ctr">
              <a:spcAft>
                <a:spcPts val="0"/>
              </a:spcAft>
            </a:pPr>
            <a:r>
              <a:rPr sz="1220" b="1">
                <a:solidFill>
                  <a:srgbClr val="08346F"/>
                </a:solidFill>
                <a:latin typeface="Yu Gothic"/>
              </a:rPr>
              <a:t>9:30～14:30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816352" y="7520940"/>
            <a:ext cx="4279392" cy="1170432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030" b="1">
                <a:solidFill>
                  <a:srgbClr val="08346F"/>
                </a:solidFill>
                <a:latin typeface="Yu Gothic"/>
              </a:rPr>
              <a:t>・クラス企画発表</a:t>
            </a:r>
          </a:p>
          <a:p>
            <a:pPr algn="l">
              <a:spcAft>
                <a:spcPts val="0"/>
              </a:spcAft>
            </a:pPr>
            <a:r>
              <a:rPr sz="1030" b="1">
                <a:solidFill>
                  <a:srgbClr val="08346F"/>
                </a:solidFill>
                <a:latin typeface="Yu Gothic"/>
              </a:rPr>
              <a:t>・芸術科作品展示</a:t>
            </a:r>
          </a:p>
          <a:p>
            <a:pPr algn="l">
              <a:spcAft>
                <a:spcPts val="0"/>
              </a:spcAft>
            </a:pPr>
            <a:r>
              <a:rPr sz="1030" b="1">
                <a:solidFill>
                  <a:srgbClr val="08346F"/>
                </a:solidFill>
                <a:latin typeface="Yu Gothic"/>
              </a:rPr>
              <a:t>・ワークショップ（工業科・保健委員会）</a:t>
            </a:r>
          </a:p>
          <a:p>
            <a:pPr algn="l">
              <a:spcAft>
                <a:spcPts val="0"/>
              </a:spcAft>
            </a:pPr>
            <a:r>
              <a:rPr sz="1030" b="1">
                <a:solidFill>
                  <a:srgbClr val="08346F"/>
                </a:solidFill>
                <a:latin typeface="Yu Gothic"/>
              </a:rPr>
              <a:t>・お茶会</a:t>
            </a:r>
          </a:p>
          <a:p>
            <a:pPr algn="l">
              <a:spcAft>
                <a:spcPts val="0"/>
              </a:spcAft>
            </a:pPr>
            <a:r>
              <a:rPr sz="1030" b="1">
                <a:solidFill>
                  <a:srgbClr val="08346F"/>
                </a:solidFill>
                <a:latin typeface="Yu Gothic"/>
              </a:rPr>
              <a:t>・生徒サポートセンター</a:t>
            </a:r>
          </a:p>
          <a:p>
            <a:pPr algn="l">
              <a:spcAft>
                <a:spcPts val="0"/>
              </a:spcAft>
            </a:pPr>
            <a:r>
              <a:rPr sz="1030" b="1">
                <a:solidFill>
                  <a:srgbClr val="08346F"/>
                </a:solidFill>
                <a:latin typeface="Yu Gothic"/>
              </a:rPr>
              <a:t>  （悩み相談・ボード遊び）</a:t>
            </a:r>
          </a:p>
          <a:p>
            <a:pPr algn="l">
              <a:spcAft>
                <a:spcPts val="0"/>
              </a:spcAft>
            </a:pPr>
            <a:r>
              <a:rPr sz="1030" b="1">
                <a:solidFill>
                  <a:srgbClr val="08346F"/>
                </a:solidFill>
                <a:latin typeface="Yu Gothic"/>
              </a:rPr>
              <a:t>・キッズスペース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29184" y="8695944"/>
            <a:ext cx="2359152" cy="585216"/>
          </a:xfrm>
          <a:prstGeom prst="rect">
            <a:avLst/>
          </a:prstGeom>
          <a:solidFill>
            <a:srgbClr val="E2F0FC"/>
          </a:solidFill>
          <a:ln w="10160">
            <a:solidFill>
              <a:srgbClr val="16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2688336" y="8695944"/>
            <a:ext cx="4535424" cy="585216"/>
          </a:xfrm>
          <a:prstGeom prst="rect">
            <a:avLst/>
          </a:prstGeom>
          <a:solidFill>
            <a:srgbClr val="FFFFFF"/>
          </a:solidFill>
          <a:ln w="10160">
            <a:solidFill>
              <a:srgbClr val="16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393192" y="8709660"/>
            <a:ext cx="2221992" cy="493981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040" b="1" dirty="0" err="1">
                <a:solidFill>
                  <a:srgbClr val="08346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キッチンカ</a:t>
            </a:r>
            <a:r>
              <a:rPr sz="1040" b="1" dirty="0">
                <a:solidFill>
                  <a:srgbClr val="08346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ー</a:t>
            </a:r>
            <a:r>
              <a:rPr lang="ja-JP" altLang="en-US" sz="1040" b="1" dirty="0">
                <a:solidFill>
                  <a:srgbClr val="08346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・食堂</a:t>
            </a:r>
            <a:endParaRPr sz="1040" b="1" dirty="0">
              <a:solidFill>
                <a:srgbClr val="08346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>
              <a:spcAft>
                <a:spcPts val="0"/>
              </a:spcAft>
            </a:pPr>
            <a:r>
              <a:rPr sz="1040" b="1" dirty="0">
                <a:solidFill>
                  <a:srgbClr val="08346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10:00～14:30</a:t>
            </a:r>
          </a:p>
          <a:p>
            <a:pPr algn="ctr">
              <a:spcAft>
                <a:spcPts val="0"/>
              </a:spcAft>
            </a:pPr>
            <a:r>
              <a:rPr sz="1040" b="1" dirty="0">
                <a:solidFill>
                  <a:srgbClr val="08346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（開店準備9:00～）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816352" y="8764524"/>
            <a:ext cx="4279392" cy="512064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08346F"/>
                </a:solidFill>
                <a:latin typeface="Yu Gothic"/>
              </a:rPr>
              <a:t>・キッチンカー 8台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29184" y="9436608"/>
            <a:ext cx="3337560" cy="566928"/>
          </a:xfrm>
          <a:prstGeom prst="rect">
            <a:avLst/>
          </a:prstGeom>
          <a:solidFill>
            <a:srgbClr val="E2F0FC"/>
          </a:solidFill>
          <a:ln w="10160">
            <a:solidFill>
              <a:srgbClr val="16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3776472" y="9436608"/>
            <a:ext cx="3447288" cy="566928"/>
          </a:xfrm>
          <a:prstGeom prst="rect">
            <a:avLst/>
          </a:prstGeom>
          <a:solidFill>
            <a:srgbClr val="E2F0FC"/>
          </a:solidFill>
          <a:ln w="10160">
            <a:solidFill>
              <a:srgbClr val="16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393192" y="9464040"/>
            <a:ext cx="3200400" cy="228600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08346F"/>
                </a:solidFill>
                <a:latin typeface="Yu Gothic"/>
              </a:rPr>
              <a:t>電子版プログラム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93192" y="9701784"/>
            <a:ext cx="3200400" cy="219456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919" b="0">
                <a:solidFill>
                  <a:srgbClr val="08346F"/>
                </a:solidFill>
                <a:latin typeface="Yu Gothic"/>
              </a:rPr>
              <a:t>QRコードからPDF版を閲覧できます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49624" y="9464040"/>
            <a:ext cx="3246120" cy="228600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08346F"/>
                </a:solidFill>
                <a:latin typeface="Yu Gothic"/>
              </a:rPr>
              <a:t>一般来場者アンケート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56616" y="10168128"/>
            <a:ext cx="6858000" cy="274320"/>
          </a:xfrm>
          <a:prstGeom prst="rect">
            <a:avLst/>
          </a:prstGeom>
          <a:noFill/>
        </p:spPr>
        <p:txBody>
          <a:bodyPr wrap="square" lIns="36576" tIns="13716" rIns="27432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919" b="0">
                <a:solidFill>
                  <a:srgbClr val="08346F"/>
                </a:solidFill>
                <a:latin typeface="Yu Gothic"/>
              </a:rPr>
              <a:t>※時間・内容は当日の進行により変更となる場合があります。会場の案内指示に従ってください。</a:t>
            </a:r>
          </a:p>
        </p:txBody>
      </p:sp>
      <p:sp>
        <p:nvSpPr>
          <p:cNvPr id="51" name="TextBox 8">
            <a:extLst>
              <a:ext uri="{FF2B5EF4-FFF2-40B4-BE49-F238E27FC236}">
                <a16:creationId xmlns:a16="http://schemas.microsoft.com/office/drawing/2014/main" id="{213D64ED-111B-3A52-7D1B-3C89CE54FEA1}"/>
              </a:ext>
            </a:extLst>
          </p:cNvPr>
          <p:cNvSpPr txBox="1"/>
          <p:nvPr/>
        </p:nvSpPr>
        <p:spPr>
          <a:xfrm>
            <a:off x="3862580" y="9692640"/>
            <a:ext cx="2858796" cy="195438"/>
          </a:xfrm>
          <a:prstGeom prst="rect">
            <a:avLst/>
          </a:prstGeom>
          <a:noFill/>
        </p:spPr>
        <p:txBody>
          <a:bodyPr wrap="none" lIns="45720" tIns="18288">
            <a:spAutoFit/>
          </a:bodyPr>
          <a:lstStyle/>
          <a:p>
            <a:pPr>
              <a:defRPr sz="850" b="0">
                <a:solidFill>
                  <a:srgbClr val="0C3369"/>
                </a:solidFill>
                <a:latin typeface="Yu Gothic"/>
              </a:defRPr>
            </a:pPr>
            <a:r>
              <a:rPr dirty="0"/>
              <a:t>QRコードから回答をお願いします（所要時間：約3分）</a:t>
            </a:r>
          </a:p>
        </p:txBody>
      </p:sp>
      <p:sp>
        <p:nvSpPr>
          <p:cNvPr id="53" name="楕円 52">
            <a:extLst>
              <a:ext uri="{FF2B5EF4-FFF2-40B4-BE49-F238E27FC236}">
                <a16:creationId xmlns:a16="http://schemas.microsoft.com/office/drawing/2014/main" id="{5A346312-D8CA-02FC-E03F-11EBAB07214E}"/>
              </a:ext>
            </a:extLst>
          </p:cNvPr>
          <p:cNvSpPr/>
          <p:nvPr/>
        </p:nvSpPr>
        <p:spPr>
          <a:xfrm>
            <a:off x="6681978" y="9535967"/>
            <a:ext cx="388620" cy="366577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楕円 54">
            <a:extLst>
              <a:ext uri="{FF2B5EF4-FFF2-40B4-BE49-F238E27FC236}">
                <a16:creationId xmlns:a16="http://schemas.microsoft.com/office/drawing/2014/main" id="{4903F8D6-051E-0895-67EF-38D6CE3BC83C}"/>
              </a:ext>
            </a:extLst>
          </p:cNvPr>
          <p:cNvSpPr/>
          <p:nvPr/>
        </p:nvSpPr>
        <p:spPr>
          <a:xfrm>
            <a:off x="3156966" y="9521501"/>
            <a:ext cx="388620" cy="366577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697AFE7-E6DC-F7CF-C9C4-263BEC1C479B}"/>
              </a:ext>
            </a:extLst>
          </p:cNvPr>
          <p:cNvSpPr txBox="1"/>
          <p:nvPr/>
        </p:nvSpPr>
        <p:spPr>
          <a:xfrm>
            <a:off x="2169414" y="5045962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  <a:r>
              <a:rPr kumimoji="1" lang="ja-JP" altLang="en-US" dirty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kumimoji="1" lang="en-US" altLang="ja-JP" dirty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30</a:t>
            </a:r>
            <a:r>
              <a:rPr kumimoji="1" lang="ja-JP" altLang="en-US" dirty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kumimoji="1" lang="en-US" altLang="ja-JP" dirty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14</a:t>
            </a:r>
            <a:r>
              <a:rPr kumimoji="1" lang="ja-JP" altLang="en-US" dirty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kumimoji="1" lang="en-US" altLang="ja-JP" dirty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30</a:t>
            </a:r>
            <a:endParaRPr kumimoji="1" lang="ja-JP" altLang="en-US" dirty="0">
              <a:solidFill>
                <a:schemeClr val="tx2">
                  <a:lumMod val="7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5483D9D-5FCB-AA60-D67F-2B9F97901411}"/>
              </a:ext>
            </a:extLst>
          </p:cNvPr>
          <p:cNvSpPr txBox="1"/>
          <p:nvPr/>
        </p:nvSpPr>
        <p:spPr>
          <a:xfrm>
            <a:off x="2135124" y="1067800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  <a:r>
              <a:rPr kumimoji="1" lang="ja-JP" altLang="en-US" dirty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kumimoji="1" lang="en-US" altLang="ja-JP" dirty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r>
              <a:rPr kumimoji="1" lang="ja-JP" altLang="en-US" dirty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kumimoji="1" lang="en-US" altLang="ja-JP" dirty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15</a:t>
            </a:r>
            <a:r>
              <a:rPr kumimoji="1" lang="ja-JP" altLang="en-US" dirty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</a:t>
            </a:r>
            <a:r>
              <a:rPr kumimoji="1" lang="en-US" altLang="ja-JP" dirty="0">
                <a:solidFill>
                  <a:schemeClr val="tx2">
                    <a:lumMod val="7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00</a:t>
            </a:r>
            <a:endParaRPr kumimoji="1" lang="ja-JP" altLang="en-US" dirty="0">
              <a:solidFill>
                <a:schemeClr val="tx2">
                  <a:lumMod val="7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" y="228600"/>
            <a:ext cx="6922008" cy="594360"/>
          </a:xfrm>
          <a:prstGeom prst="rect">
            <a:avLst/>
          </a:prstGeom>
          <a:solidFill>
            <a:srgbClr val="08376F"/>
          </a:solidFill>
          <a:ln w="8255">
            <a:solidFill>
              <a:srgbClr val="0837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83464"/>
            <a:ext cx="6583680" cy="457200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Yu Gothic"/>
              </a:defRPr>
            </a:pPr>
            <a:r>
              <a:t>不二工祭　クラス企画・催し物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3192" y="914400"/>
            <a:ext cx="6675120" cy="256032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00" b="0">
                <a:solidFill>
                  <a:srgbClr val="08376F"/>
                </a:solidFill>
                <a:latin typeface="Yu Gothic"/>
              </a:defRPr>
            </a:pPr>
            <a:r>
              <a:t>※場所の番号は、3ページ目の会場図に対応しています。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329184" y="1234440"/>
            <a:ext cx="6903720" cy="325640"/>
          </a:xfrm>
          <a:prstGeom prst="rect">
            <a:avLst/>
          </a:prstGeom>
          <a:solidFill>
            <a:srgbClr val="08376F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572768" y="1234440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166360" y="1234440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601968" y="1234440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61188" y="1272501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1019" b="1">
                <a:solidFill>
                  <a:srgbClr val="FFFFFF"/>
                </a:solidFill>
                <a:latin typeface="Yu Gothic"/>
              </a:defRPr>
            </a:pPr>
            <a:r>
              <a:t>団体名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4772" y="1272501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1019" b="1">
                <a:solidFill>
                  <a:srgbClr val="FFFFFF"/>
                </a:solidFill>
                <a:latin typeface="Yu Gothic"/>
              </a:defRPr>
            </a:pPr>
            <a:r>
              <a:t>企画名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98364" y="1272501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1019" b="1">
                <a:solidFill>
                  <a:srgbClr val="FFFFFF"/>
                </a:solidFill>
                <a:latin typeface="Yu Gothic"/>
              </a:defRPr>
            </a:pPr>
            <a:r>
              <a:t>場所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33972" y="1272501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1019" b="1">
                <a:solidFill>
                  <a:srgbClr val="FFFFFF"/>
                </a:solidFill>
                <a:latin typeface="Yu Gothic"/>
              </a:defRPr>
            </a:pPr>
            <a:r>
              <a:t>地図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9184" y="1560080"/>
            <a:ext cx="6903720" cy="325640"/>
          </a:xfrm>
          <a:prstGeom prst="rect">
            <a:avLst/>
          </a:prstGeom>
          <a:solidFill>
            <a:srgbClr val="CDE8F7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572768" y="1560080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166360" y="1560080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601968" y="1560080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61188" y="1598142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11H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04772" y="1598142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フォトブースとスタンプラリー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98364" y="1598142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11H教室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33972" y="1598142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⑰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9184" y="1885721"/>
            <a:ext cx="6903720" cy="325640"/>
          </a:xfrm>
          <a:prstGeom prst="rect">
            <a:avLst/>
          </a:prstGeom>
          <a:solidFill>
            <a:srgbClr val="FFFFFF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1572768" y="1885721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166360" y="1885721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601968" y="1885721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61188" y="1923783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12H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04772" y="1923783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カラオケ大会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98364" y="1923783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不二越体育館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33972" y="1923783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※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29184" y="2211362"/>
            <a:ext cx="6903720" cy="325640"/>
          </a:xfrm>
          <a:prstGeom prst="rect">
            <a:avLst/>
          </a:prstGeom>
          <a:solidFill>
            <a:srgbClr val="CDE8F7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1572768" y="2211362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5166360" y="2211362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601968" y="2211362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361188" y="2249424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13H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04772" y="2249424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レーザーバトルロワイヤル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98364" y="2249424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13H教室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33972" y="2249424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⑮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29184" y="2537002"/>
            <a:ext cx="6903720" cy="325640"/>
          </a:xfrm>
          <a:prstGeom prst="rect">
            <a:avLst/>
          </a:prstGeom>
          <a:solidFill>
            <a:srgbClr val="FFFFFF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1572768" y="2537002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5166360" y="2537002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6601968" y="2537002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361188" y="2575064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14H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604772" y="2575064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松本バンバン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198364" y="2575064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14H教室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33972" y="2575064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⑯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29184" y="2862643"/>
            <a:ext cx="6903720" cy="325640"/>
          </a:xfrm>
          <a:prstGeom prst="rect">
            <a:avLst/>
          </a:prstGeom>
          <a:solidFill>
            <a:srgbClr val="CDE8F7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1572768" y="2862643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5166360" y="2862643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6601968" y="2862643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361188" y="2900705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15H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604772" y="2900705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MY HOME ROOM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198364" y="2900705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15H教室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633972" y="2900705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⑭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29184" y="3188284"/>
            <a:ext cx="6903720" cy="325640"/>
          </a:xfrm>
          <a:prstGeom prst="rect">
            <a:avLst/>
          </a:prstGeom>
          <a:solidFill>
            <a:srgbClr val="FFFFFF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1572768" y="318828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5166360" y="318828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6601968" y="318828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361188" y="3226346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21H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604772" y="3226346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Fuji Hearts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198364" y="3226346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21H教室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633972" y="3226346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②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29184" y="3513924"/>
            <a:ext cx="6903720" cy="325640"/>
          </a:xfrm>
          <a:prstGeom prst="rect">
            <a:avLst/>
          </a:prstGeom>
          <a:solidFill>
            <a:srgbClr val="CDE8F7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1572768" y="351392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5166360" y="351392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6601968" y="351392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361188" y="3551986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22H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604772" y="3551986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人間モグラ叩き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198364" y="3551986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22H教室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633972" y="3551986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⑪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29184" y="3839564"/>
            <a:ext cx="6903720" cy="325640"/>
          </a:xfrm>
          <a:prstGeom prst="rect">
            <a:avLst/>
          </a:prstGeom>
          <a:solidFill>
            <a:srgbClr val="FFFFFF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/>
          <p:nvPr/>
        </p:nvSpPr>
        <p:spPr>
          <a:xfrm>
            <a:off x="1572768" y="383956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5166360" y="383956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6601968" y="383956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361188" y="3877626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23H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604772" y="3877626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誰でも出来る簡単ナーフ射的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198364" y="3877626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23H教室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633972" y="3877626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⑫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29184" y="4165206"/>
            <a:ext cx="6903720" cy="325640"/>
          </a:xfrm>
          <a:prstGeom prst="rect">
            <a:avLst/>
          </a:prstGeom>
          <a:solidFill>
            <a:srgbClr val="CDE8F7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1572768" y="4165206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5166360" y="4165206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6601968" y="4165206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TextBox 80"/>
          <p:cNvSpPr txBox="1"/>
          <p:nvPr/>
        </p:nvSpPr>
        <p:spPr>
          <a:xfrm>
            <a:off x="361188" y="4203267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24H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604772" y="4203267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GAME PARK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198364" y="4203267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24H教室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633972" y="4203267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⑬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29184" y="4490847"/>
            <a:ext cx="6903720" cy="325640"/>
          </a:xfrm>
          <a:prstGeom prst="rect">
            <a:avLst/>
          </a:prstGeom>
          <a:solidFill>
            <a:srgbClr val="FFFFFF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ectangle 85"/>
          <p:cNvSpPr/>
          <p:nvPr/>
        </p:nvSpPr>
        <p:spPr>
          <a:xfrm>
            <a:off x="1572768" y="4490847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ectangle 86"/>
          <p:cNvSpPr/>
          <p:nvPr/>
        </p:nvSpPr>
        <p:spPr>
          <a:xfrm>
            <a:off x="5166360" y="4490847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ectangle 87"/>
          <p:cNvSpPr/>
          <p:nvPr/>
        </p:nvSpPr>
        <p:spPr>
          <a:xfrm>
            <a:off x="6601968" y="4490847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TextBox 88"/>
          <p:cNvSpPr txBox="1"/>
          <p:nvPr/>
        </p:nvSpPr>
        <p:spPr>
          <a:xfrm>
            <a:off x="361188" y="4528908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31H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604772" y="4528908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キッキングスナイパー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198364" y="4528908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不二越体育館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633972" y="4528908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※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29184" y="4816487"/>
            <a:ext cx="6903720" cy="325640"/>
          </a:xfrm>
          <a:prstGeom prst="rect">
            <a:avLst/>
          </a:prstGeom>
          <a:solidFill>
            <a:srgbClr val="CDE8F7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Rectangle 93"/>
          <p:cNvSpPr/>
          <p:nvPr/>
        </p:nvSpPr>
        <p:spPr>
          <a:xfrm>
            <a:off x="1572768" y="4816487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Rectangle 94"/>
          <p:cNvSpPr/>
          <p:nvPr/>
        </p:nvSpPr>
        <p:spPr>
          <a:xfrm>
            <a:off x="5166360" y="4816487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ectangle 95"/>
          <p:cNvSpPr/>
          <p:nvPr/>
        </p:nvSpPr>
        <p:spPr>
          <a:xfrm>
            <a:off x="6601968" y="4816487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TextBox 96"/>
          <p:cNvSpPr txBox="1"/>
          <p:nvPr/>
        </p:nvSpPr>
        <p:spPr>
          <a:xfrm>
            <a:off x="361188" y="4854549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32H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604772" y="4854549"/>
            <a:ext cx="1224822" cy="163122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rPr dirty="0"/>
              <a:t>32H</a:t>
            </a:r>
            <a:r>
              <a:rPr lang="ja-JP" altLang="en-US" dirty="0"/>
              <a:t>　</a:t>
            </a:r>
            <a:r>
              <a:rPr dirty="0" err="1"/>
              <a:t>ダーツ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＆パズル</a:t>
            </a:r>
            <a:endParaRPr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198364" y="4854549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32H教室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633972" y="4854549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⑥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329184" y="5142128"/>
            <a:ext cx="6903720" cy="325640"/>
          </a:xfrm>
          <a:prstGeom prst="rect">
            <a:avLst/>
          </a:prstGeom>
          <a:solidFill>
            <a:srgbClr val="FFFFFF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Rectangle 101"/>
          <p:cNvSpPr/>
          <p:nvPr/>
        </p:nvSpPr>
        <p:spPr>
          <a:xfrm>
            <a:off x="1572768" y="5142128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Rectangle 102"/>
          <p:cNvSpPr/>
          <p:nvPr/>
        </p:nvSpPr>
        <p:spPr>
          <a:xfrm>
            <a:off x="5166360" y="5142128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Rectangle 103"/>
          <p:cNvSpPr/>
          <p:nvPr/>
        </p:nvSpPr>
        <p:spPr>
          <a:xfrm>
            <a:off x="6601968" y="5142128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TextBox 104"/>
          <p:cNvSpPr txBox="1"/>
          <p:nvPr/>
        </p:nvSpPr>
        <p:spPr>
          <a:xfrm>
            <a:off x="361188" y="5180190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33H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604772" y="5180190"/>
            <a:ext cx="909031" cy="163122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rPr dirty="0"/>
              <a:t>33H</a:t>
            </a:r>
            <a:r>
              <a:rPr lang="ja-JP" altLang="en-US" dirty="0"/>
              <a:t>　</a:t>
            </a:r>
            <a:r>
              <a:rPr lang="en-US" altLang="ja-JP" dirty="0" err="1"/>
              <a:t>MG</a:t>
            </a:r>
            <a:r>
              <a:rPr dirty="0" err="1"/>
              <a:t>カジノ</a:t>
            </a:r>
            <a:endParaRPr dirty="0"/>
          </a:p>
        </p:txBody>
      </p:sp>
      <p:sp>
        <p:nvSpPr>
          <p:cNvPr id="107" name="TextBox 106"/>
          <p:cNvSpPr txBox="1"/>
          <p:nvPr/>
        </p:nvSpPr>
        <p:spPr>
          <a:xfrm>
            <a:off x="5198364" y="5180190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33H教室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633972" y="5180190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⑧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329184" y="5467769"/>
            <a:ext cx="6903720" cy="325640"/>
          </a:xfrm>
          <a:prstGeom prst="rect">
            <a:avLst/>
          </a:prstGeom>
          <a:solidFill>
            <a:srgbClr val="CDE8F7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Rectangle 109"/>
          <p:cNvSpPr/>
          <p:nvPr/>
        </p:nvSpPr>
        <p:spPr>
          <a:xfrm>
            <a:off x="1572768" y="5467769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Rectangle 110"/>
          <p:cNvSpPr/>
          <p:nvPr/>
        </p:nvSpPr>
        <p:spPr>
          <a:xfrm>
            <a:off x="5166360" y="5467769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Rectangle 111"/>
          <p:cNvSpPr/>
          <p:nvPr/>
        </p:nvSpPr>
        <p:spPr>
          <a:xfrm>
            <a:off x="6601968" y="5467769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TextBox 112"/>
          <p:cNvSpPr txBox="1"/>
          <p:nvPr/>
        </p:nvSpPr>
        <p:spPr>
          <a:xfrm>
            <a:off x="361188" y="5505831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34H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1604772" y="5505831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フォトスポット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5198364" y="5505831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34H教室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6633972" y="5505831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⑨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329184" y="5793409"/>
            <a:ext cx="6903720" cy="325640"/>
          </a:xfrm>
          <a:prstGeom prst="rect">
            <a:avLst/>
          </a:prstGeom>
          <a:solidFill>
            <a:srgbClr val="FFFFFF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Rectangle 117"/>
          <p:cNvSpPr/>
          <p:nvPr/>
        </p:nvSpPr>
        <p:spPr>
          <a:xfrm>
            <a:off x="1572768" y="5793409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9" name="Rectangle 118"/>
          <p:cNvSpPr/>
          <p:nvPr/>
        </p:nvSpPr>
        <p:spPr>
          <a:xfrm>
            <a:off x="5166360" y="5793409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Rectangle 119"/>
          <p:cNvSpPr/>
          <p:nvPr/>
        </p:nvSpPr>
        <p:spPr>
          <a:xfrm>
            <a:off x="6601968" y="5793409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TextBox 120"/>
          <p:cNvSpPr txBox="1"/>
          <p:nvPr/>
        </p:nvSpPr>
        <p:spPr>
          <a:xfrm>
            <a:off x="361188" y="5831471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実習棟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04772" y="5832066"/>
            <a:ext cx="3451394" cy="146194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800" b="0">
                <a:solidFill>
                  <a:srgbClr val="08376F"/>
                </a:solidFill>
                <a:latin typeface="Yu Gothic"/>
              </a:defRPr>
            </a:pPr>
            <a:r>
              <a:rPr dirty="0" err="1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ビーズ</a:t>
            </a:r>
            <a:r>
              <a:rPr lang="en-US" altLang="ja-JP" dirty="0" err="1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STR</a:t>
            </a:r>
            <a:r>
              <a:rPr dirty="0" err="1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作り・マグカップチャレンジ・エアーホッケ</a:t>
            </a:r>
            <a:r>
              <a:rPr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ー</a:t>
            </a:r>
            <a:r>
              <a:rPr lang="ja-JP" altLang="en-US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・ガチャガチャ</a:t>
            </a:r>
            <a:endParaRPr dirty="0">
              <a:solidFill>
                <a:schemeClr val="accent5">
                  <a:lumMod val="7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5198364" y="5831471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ワンダーステージ1F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6633972" y="5831471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⑲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329184" y="6119050"/>
            <a:ext cx="6903720" cy="325640"/>
          </a:xfrm>
          <a:prstGeom prst="rect">
            <a:avLst/>
          </a:prstGeom>
          <a:solidFill>
            <a:srgbClr val="CDE8F7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6" name="Rectangle 125"/>
          <p:cNvSpPr/>
          <p:nvPr/>
        </p:nvSpPr>
        <p:spPr>
          <a:xfrm>
            <a:off x="1572768" y="6119050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7" name="Rectangle 126"/>
          <p:cNvSpPr/>
          <p:nvPr/>
        </p:nvSpPr>
        <p:spPr>
          <a:xfrm>
            <a:off x="5166360" y="6119050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Rectangle 127"/>
          <p:cNvSpPr/>
          <p:nvPr/>
        </p:nvSpPr>
        <p:spPr>
          <a:xfrm>
            <a:off x="6601968" y="6119050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9" name="TextBox 128"/>
          <p:cNvSpPr txBox="1"/>
          <p:nvPr/>
        </p:nvSpPr>
        <p:spPr>
          <a:xfrm>
            <a:off x="361188" y="6157112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780" b="0">
                <a:solidFill>
                  <a:srgbClr val="08376F"/>
                </a:solidFill>
                <a:latin typeface="Yu Gothic"/>
              </a:defRPr>
            </a:pPr>
            <a:r>
              <a:t>工業科 職員バンド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1604772" y="6157112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先生たちの本気バンド！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5198364" y="6157112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学校体育館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6633972" y="6157112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⑳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329184" y="6444691"/>
            <a:ext cx="6903720" cy="325640"/>
          </a:xfrm>
          <a:prstGeom prst="rect">
            <a:avLst/>
          </a:prstGeom>
          <a:solidFill>
            <a:srgbClr val="FFFFFF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4" name="Rectangle 133"/>
          <p:cNvSpPr/>
          <p:nvPr/>
        </p:nvSpPr>
        <p:spPr>
          <a:xfrm>
            <a:off x="1572768" y="6444691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5" name="Rectangle 134"/>
          <p:cNvSpPr/>
          <p:nvPr/>
        </p:nvSpPr>
        <p:spPr>
          <a:xfrm>
            <a:off x="5166360" y="6444691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6" name="Rectangle 135"/>
          <p:cNvSpPr/>
          <p:nvPr/>
        </p:nvSpPr>
        <p:spPr>
          <a:xfrm>
            <a:off x="6601968" y="6444691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7" name="TextBox 136"/>
          <p:cNvSpPr txBox="1"/>
          <p:nvPr/>
        </p:nvSpPr>
        <p:spPr>
          <a:xfrm>
            <a:off x="361188" y="6482753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生徒会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1604772" y="6482753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F1グランプリ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5198364" y="6482753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学校体育館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6633972" y="6482753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㉑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329184" y="6770331"/>
            <a:ext cx="6903720" cy="325640"/>
          </a:xfrm>
          <a:prstGeom prst="rect">
            <a:avLst/>
          </a:prstGeom>
          <a:solidFill>
            <a:srgbClr val="CDE8F7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Rectangle 141"/>
          <p:cNvSpPr/>
          <p:nvPr/>
        </p:nvSpPr>
        <p:spPr>
          <a:xfrm>
            <a:off x="1572768" y="6770331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3" name="Rectangle 142"/>
          <p:cNvSpPr/>
          <p:nvPr/>
        </p:nvSpPr>
        <p:spPr>
          <a:xfrm>
            <a:off x="5166360" y="6770331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4" name="Rectangle 143"/>
          <p:cNvSpPr/>
          <p:nvPr/>
        </p:nvSpPr>
        <p:spPr>
          <a:xfrm>
            <a:off x="6601968" y="6770331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5" name="TextBox 144"/>
          <p:cNvSpPr txBox="1"/>
          <p:nvPr/>
        </p:nvSpPr>
        <p:spPr>
          <a:xfrm>
            <a:off x="361188" y="6808393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生徒募集委員会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1604772" y="6808393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キッズスペース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5198364" y="6808393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相談室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6633972" y="6808393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③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329184" y="7095971"/>
            <a:ext cx="6903720" cy="325640"/>
          </a:xfrm>
          <a:prstGeom prst="rect">
            <a:avLst/>
          </a:prstGeom>
          <a:solidFill>
            <a:srgbClr val="FFFFFF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0" name="Rectangle 149"/>
          <p:cNvSpPr/>
          <p:nvPr/>
        </p:nvSpPr>
        <p:spPr>
          <a:xfrm>
            <a:off x="1572768" y="7095971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1" name="Rectangle 150"/>
          <p:cNvSpPr/>
          <p:nvPr/>
        </p:nvSpPr>
        <p:spPr>
          <a:xfrm>
            <a:off x="5166360" y="7095971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2" name="Rectangle 151"/>
          <p:cNvSpPr/>
          <p:nvPr/>
        </p:nvSpPr>
        <p:spPr>
          <a:xfrm>
            <a:off x="6601968" y="7095971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3" name="TextBox 152"/>
          <p:cNvSpPr txBox="1"/>
          <p:nvPr/>
        </p:nvSpPr>
        <p:spPr>
          <a:xfrm>
            <a:off x="361188" y="7134033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保健部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1604772" y="7134033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オリジナル手洗い石けんを作ってみよう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5198364" y="7134033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学習相談室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6633972" y="7134033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④</a:t>
            </a:r>
          </a:p>
        </p:txBody>
      </p:sp>
      <p:sp>
        <p:nvSpPr>
          <p:cNvPr id="157" name="Rectangle 156"/>
          <p:cNvSpPr/>
          <p:nvPr/>
        </p:nvSpPr>
        <p:spPr>
          <a:xfrm>
            <a:off x="329184" y="7421613"/>
            <a:ext cx="6903720" cy="325640"/>
          </a:xfrm>
          <a:prstGeom prst="rect">
            <a:avLst/>
          </a:prstGeom>
          <a:solidFill>
            <a:srgbClr val="CDE8F7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8" name="Rectangle 157"/>
          <p:cNvSpPr/>
          <p:nvPr/>
        </p:nvSpPr>
        <p:spPr>
          <a:xfrm>
            <a:off x="1572768" y="7421613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9" name="Rectangle 158"/>
          <p:cNvSpPr/>
          <p:nvPr/>
        </p:nvSpPr>
        <p:spPr>
          <a:xfrm>
            <a:off x="5166360" y="7421613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0" name="Rectangle 159"/>
          <p:cNvSpPr/>
          <p:nvPr/>
        </p:nvSpPr>
        <p:spPr>
          <a:xfrm>
            <a:off x="6601968" y="7421613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1" name="TextBox 160"/>
          <p:cNvSpPr txBox="1"/>
          <p:nvPr/>
        </p:nvSpPr>
        <p:spPr>
          <a:xfrm>
            <a:off x="361188" y="7459675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芸術科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1604772" y="7459675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1年 芸術科 作品展示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5198364" y="7459675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3年生教室前廊下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6633972" y="7459675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⑦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329184" y="7747254"/>
            <a:ext cx="6903720" cy="325640"/>
          </a:xfrm>
          <a:prstGeom prst="rect">
            <a:avLst/>
          </a:prstGeom>
          <a:solidFill>
            <a:srgbClr val="FFFFFF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6" name="Rectangle 165"/>
          <p:cNvSpPr/>
          <p:nvPr/>
        </p:nvSpPr>
        <p:spPr>
          <a:xfrm>
            <a:off x="1572768" y="774725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7" name="Rectangle 166"/>
          <p:cNvSpPr/>
          <p:nvPr/>
        </p:nvSpPr>
        <p:spPr>
          <a:xfrm>
            <a:off x="5166360" y="774725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8" name="Rectangle 167"/>
          <p:cNvSpPr/>
          <p:nvPr/>
        </p:nvSpPr>
        <p:spPr>
          <a:xfrm>
            <a:off x="6601968" y="774725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9" name="TextBox 168"/>
          <p:cNvSpPr txBox="1"/>
          <p:nvPr/>
        </p:nvSpPr>
        <p:spPr>
          <a:xfrm>
            <a:off x="361188" y="7785315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美術部・書道部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1604772" y="7785315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作品展示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5198364" y="7785315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美術室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6633972" y="7785315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⑩</a:t>
            </a:r>
          </a:p>
        </p:txBody>
      </p:sp>
      <p:sp>
        <p:nvSpPr>
          <p:cNvPr id="173" name="Rectangle 172"/>
          <p:cNvSpPr/>
          <p:nvPr/>
        </p:nvSpPr>
        <p:spPr>
          <a:xfrm>
            <a:off x="329184" y="8072894"/>
            <a:ext cx="6903720" cy="325640"/>
          </a:xfrm>
          <a:prstGeom prst="rect">
            <a:avLst/>
          </a:prstGeom>
          <a:solidFill>
            <a:srgbClr val="CDE8F7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4" name="Rectangle 173"/>
          <p:cNvSpPr/>
          <p:nvPr/>
        </p:nvSpPr>
        <p:spPr>
          <a:xfrm>
            <a:off x="1572768" y="807289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5" name="Rectangle 174"/>
          <p:cNvSpPr/>
          <p:nvPr/>
        </p:nvSpPr>
        <p:spPr>
          <a:xfrm>
            <a:off x="5166360" y="807289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6" name="Rectangle 175"/>
          <p:cNvSpPr/>
          <p:nvPr/>
        </p:nvSpPr>
        <p:spPr>
          <a:xfrm>
            <a:off x="6601968" y="807289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7" name="TextBox 176"/>
          <p:cNvSpPr txBox="1"/>
          <p:nvPr/>
        </p:nvSpPr>
        <p:spPr>
          <a:xfrm>
            <a:off x="361188" y="8110956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茶道部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1604772" y="8110956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お茶会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5198364" y="8110956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家庭科室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6633972" y="8110956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㉒</a:t>
            </a:r>
          </a:p>
        </p:txBody>
      </p:sp>
      <p:sp>
        <p:nvSpPr>
          <p:cNvPr id="181" name="Rectangle 180"/>
          <p:cNvSpPr/>
          <p:nvPr/>
        </p:nvSpPr>
        <p:spPr>
          <a:xfrm>
            <a:off x="329184" y="9056903"/>
            <a:ext cx="6903720" cy="325640"/>
          </a:xfrm>
          <a:prstGeom prst="rect">
            <a:avLst/>
          </a:prstGeom>
          <a:solidFill>
            <a:srgbClr val="FFFFFF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2" name="Rectangle 181"/>
          <p:cNvSpPr/>
          <p:nvPr/>
        </p:nvSpPr>
        <p:spPr>
          <a:xfrm>
            <a:off x="1572768" y="9056903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3" name="Rectangle 182"/>
          <p:cNvSpPr/>
          <p:nvPr/>
        </p:nvSpPr>
        <p:spPr>
          <a:xfrm>
            <a:off x="5166360" y="9056903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4" name="Rectangle 183"/>
          <p:cNvSpPr/>
          <p:nvPr/>
        </p:nvSpPr>
        <p:spPr>
          <a:xfrm>
            <a:off x="6601968" y="9056903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5" name="TextBox 184"/>
          <p:cNvSpPr txBox="1"/>
          <p:nvPr/>
        </p:nvSpPr>
        <p:spPr>
          <a:xfrm>
            <a:off x="361188" y="9094965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企画運営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1604772" y="9094965"/>
            <a:ext cx="3529584" cy="266433"/>
          </a:xfrm>
          <a:prstGeom prst="rect">
            <a:avLst/>
          </a:prstGeom>
          <a:noFill/>
        </p:spPr>
        <p:txBody>
          <a:bodyPr wrap="none" lIns="50292" tIns="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rPr sz="819"/>
              <a:t>バルーンアートワークショップ（mio先生）
12日のみ11：30～14：30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5198364" y="9094965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書道室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6633972" y="9094965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㉓</a:t>
            </a:r>
          </a:p>
        </p:txBody>
      </p:sp>
      <p:sp>
        <p:nvSpPr>
          <p:cNvPr id="189" name="Rectangle 188"/>
          <p:cNvSpPr/>
          <p:nvPr/>
        </p:nvSpPr>
        <p:spPr>
          <a:xfrm>
            <a:off x="329184" y="9382544"/>
            <a:ext cx="6903720" cy="325640"/>
          </a:xfrm>
          <a:prstGeom prst="rect">
            <a:avLst/>
          </a:prstGeom>
          <a:solidFill>
            <a:srgbClr val="CDE8F7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0" name="Rectangle 189"/>
          <p:cNvSpPr/>
          <p:nvPr/>
        </p:nvSpPr>
        <p:spPr>
          <a:xfrm>
            <a:off x="1572768" y="938254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1" name="Rectangle 190"/>
          <p:cNvSpPr/>
          <p:nvPr/>
        </p:nvSpPr>
        <p:spPr>
          <a:xfrm>
            <a:off x="5166360" y="938254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2" name="Rectangle 191"/>
          <p:cNvSpPr/>
          <p:nvPr/>
        </p:nvSpPr>
        <p:spPr>
          <a:xfrm>
            <a:off x="6601968" y="938254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3" name="TextBox 192"/>
          <p:cNvSpPr txBox="1"/>
          <p:nvPr/>
        </p:nvSpPr>
        <p:spPr>
          <a:xfrm>
            <a:off x="361188" y="9420606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企画運営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1604772" y="9420606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自衛隊ブース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5198364" y="9420606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柔道場後ろ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6633972" y="9420606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㉔</a:t>
            </a:r>
          </a:p>
        </p:txBody>
      </p:sp>
      <p:sp>
        <p:nvSpPr>
          <p:cNvPr id="197" name="Rectangle 196"/>
          <p:cNvSpPr/>
          <p:nvPr/>
        </p:nvSpPr>
        <p:spPr>
          <a:xfrm>
            <a:off x="329184" y="9708184"/>
            <a:ext cx="6903720" cy="325640"/>
          </a:xfrm>
          <a:prstGeom prst="rect">
            <a:avLst/>
          </a:prstGeom>
          <a:solidFill>
            <a:srgbClr val="FFFFFF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8" name="Rectangle 197"/>
          <p:cNvSpPr/>
          <p:nvPr/>
        </p:nvSpPr>
        <p:spPr>
          <a:xfrm>
            <a:off x="1572768" y="970818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9" name="Rectangle 198"/>
          <p:cNvSpPr/>
          <p:nvPr/>
        </p:nvSpPr>
        <p:spPr>
          <a:xfrm>
            <a:off x="5166360" y="970818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0" name="Rectangle 199"/>
          <p:cNvSpPr/>
          <p:nvPr/>
        </p:nvSpPr>
        <p:spPr>
          <a:xfrm>
            <a:off x="6601968" y="9708184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1" name="TextBox 200"/>
          <p:cNvSpPr txBox="1"/>
          <p:nvPr/>
        </p:nvSpPr>
        <p:spPr>
          <a:xfrm>
            <a:off x="361188" y="9746246"/>
            <a:ext cx="1179575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t>企画運営</a:t>
            </a:r>
          </a:p>
        </p:txBody>
      </p:sp>
      <p:sp>
        <p:nvSpPr>
          <p:cNvPr id="202" name="TextBox 201"/>
          <p:cNvSpPr txBox="1"/>
          <p:nvPr/>
        </p:nvSpPr>
        <p:spPr>
          <a:xfrm>
            <a:off x="1604772" y="9746246"/>
            <a:ext cx="3529584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710" b="0">
                <a:solidFill>
                  <a:srgbClr val="08376F"/>
                </a:solidFill>
                <a:latin typeface="Yu Gothic"/>
              </a:defRPr>
            </a:pPr>
            <a:r>
              <a:t>生徒サポートセンター（悩み相談・ボード遊び等）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5198364" y="9746246"/>
            <a:ext cx="1371599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rPr dirty="0" err="1"/>
              <a:t>応接会議室</a:t>
            </a:r>
            <a:endParaRPr dirty="0"/>
          </a:p>
        </p:txBody>
      </p:sp>
      <p:sp>
        <p:nvSpPr>
          <p:cNvPr id="204" name="TextBox 203"/>
          <p:cNvSpPr txBox="1"/>
          <p:nvPr/>
        </p:nvSpPr>
        <p:spPr>
          <a:xfrm>
            <a:off x="6633972" y="9746246"/>
            <a:ext cx="566928" cy="266433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t>㉕</a:t>
            </a:r>
          </a:p>
        </p:txBody>
      </p:sp>
      <p:sp>
        <p:nvSpPr>
          <p:cNvPr id="205" name="TextBox 204"/>
          <p:cNvSpPr txBox="1"/>
          <p:nvPr/>
        </p:nvSpPr>
        <p:spPr>
          <a:xfrm>
            <a:off x="502920" y="10104120"/>
            <a:ext cx="6492240" cy="274320"/>
          </a:xfrm>
          <a:prstGeom prst="rect">
            <a:avLst/>
          </a:prstGeom>
          <a:noFill/>
        </p:spPr>
        <p:txBody>
          <a:bodyPr wrap="none" lIns="50292" tIns="22860" rIns="22860" bIns="0">
            <a:spAutoFit/>
          </a:bodyPr>
          <a:lstStyle/>
          <a:p>
            <a:pPr>
              <a:defRPr sz="900" b="0">
                <a:solidFill>
                  <a:srgbClr val="08376F"/>
                </a:solidFill>
                <a:latin typeface="Yu Gothic"/>
              </a:defRPr>
            </a:pPr>
            <a:r>
              <a:t>※企画内容・会場は当日の案内表示をご確認ください。</a:t>
            </a:r>
          </a:p>
        </p:txBody>
      </p:sp>
      <p:sp>
        <p:nvSpPr>
          <p:cNvPr id="206" name="Rectangle 172"/>
          <p:cNvSpPr/>
          <p:nvPr/>
        </p:nvSpPr>
        <p:spPr>
          <a:xfrm>
            <a:off x="329184" y="8394305"/>
            <a:ext cx="6903720" cy="325640"/>
          </a:xfrm>
          <a:prstGeom prst="rect">
            <a:avLst/>
          </a:prstGeom>
          <a:solidFill>
            <a:srgbClr val="FFFFFF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7" name="Rectangle 173"/>
          <p:cNvSpPr/>
          <p:nvPr/>
        </p:nvSpPr>
        <p:spPr>
          <a:xfrm>
            <a:off x="1572768" y="8394305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8" name="Rectangle 174"/>
          <p:cNvSpPr/>
          <p:nvPr/>
        </p:nvSpPr>
        <p:spPr>
          <a:xfrm>
            <a:off x="5166360" y="8394305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9" name="Rectangle 175"/>
          <p:cNvSpPr/>
          <p:nvPr/>
        </p:nvSpPr>
        <p:spPr>
          <a:xfrm>
            <a:off x="6601968" y="8394305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0" name="TextBox 176"/>
          <p:cNvSpPr txBox="1"/>
          <p:nvPr/>
        </p:nvSpPr>
        <p:spPr>
          <a:xfrm>
            <a:off x="361188" y="8432367"/>
            <a:ext cx="1179575" cy="266433"/>
          </a:xfrm>
          <a:prstGeom prst="rect">
            <a:avLst/>
          </a:prstGeom>
          <a:noFill/>
        </p:spPr>
        <p:txBody>
          <a:bodyPr wrap="squar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rPr sz="910" b="0">
                <a:solidFill>
                  <a:srgbClr val="08376F"/>
                </a:solidFill>
                <a:latin typeface="Yu Gothic"/>
              </a:rPr>
              <a:t>ドローンMCR部</a:t>
            </a:r>
          </a:p>
        </p:txBody>
      </p:sp>
      <p:sp>
        <p:nvSpPr>
          <p:cNvPr id="211" name="TextBox 177"/>
          <p:cNvSpPr txBox="1"/>
          <p:nvPr/>
        </p:nvSpPr>
        <p:spPr>
          <a:xfrm>
            <a:off x="1572768" y="8446963"/>
            <a:ext cx="3529584" cy="163122"/>
          </a:xfrm>
          <a:prstGeom prst="rect">
            <a:avLst/>
          </a:prstGeom>
          <a:noFill/>
        </p:spPr>
        <p:txBody>
          <a:bodyPr wrap="squar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rPr sz="910" b="0" dirty="0" err="1">
                <a:solidFill>
                  <a:srgbClr val="08376F"/>
                </a:solidFill>
                <a:latin typeface="Yu Gothic"/>
              </a:rPr>
              <a:t>ドローンを使った記念撮影</a:t>
            </a:r>
            <a:endParaRPr sz="910" b="0" dirty="0">
              <a:solidFill>
                <a:srgbClr val="08376F"/>
              </a:solidFill>
              <a:latin typeface="Yu Gothic"/>
            </a:endParaRPr>
          </a:p>
        </p:txBody>
      </p:sp>
      <p:sp>
        <p:nvSpPr>
          <p:cNvPr id="212" name="TextBox 178"/>
          <p:cNvSpPr txBox="1"/>
          <p:nvPr/>
        </p:nvSpPr>
        <p:spPr>
          <a:xfrm>
            <a:off x="5198364" y="8432367"/>
            <a:ext cx="1371599" cy="303160"/>
          </a:xfrm>
          <a:prstGeom prst="rect">
            <a:avLst/>
          </a:prstGeom>
          <a:noFill/>
        </p:spPr>
        <p:txBody>
          <a:bodyPr wrap="squar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rPr sz="910" b="0" dirty="0" err="1">
                <a:solidFill>
                  <a:srgbClr val="08376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別館前</a:t>
            </a:r>
            <a:endParaRPr lang="en-US" sz="910" b="0" dirty="0">
              <a:solidFill>
                <a:srgbClr val="08376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rPr sz="910" b="0" dirty="0">
                <a:solidFill>
                  <a:srgbClr val="08376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（</a:t>
            </a:r>
            <a:r>
              <a:rPr sz="910" b="0" dirty="0" err="1">
                <a:solidFill>
                  <a:srgbClr val="08376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雨天：不二越</a:t>
            </a:r>
            <a:r>
              <a:rPr lang="ja-JP" altLang="en-US" sz="910" b="0" dirty="0">
                <a:solidFill>
                  <a:srgbClr val="08376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体育館</a:t>
            </a:r>
            <a:r>
              <a:rPr sz="910" b="0" dirty="0">
                <a:solidFill>
                  <a:srgbClr val="08376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</a:p>
        </p:txBody>
      </p:sp>
      <p:sp>
        <p:nvSpPr>
          <p:cNvPr id="213" name="TextBox 179"/>
          <p:cNvSpPr txBox="1"/>
          <p:nvPr/>
        </p:nvSpPr>
        <p:spPr>
          <a:xfrm>
            <a:off x="6633972" y="8432367"/>
            <a:ext cx="566928" cy="266433"/>
          </a:xfrm>
          <a:prstGeom prst="rect">
            <a:avLst/>
          </a:prstGeom>
          <a:noFill/>
        </p:spPr>
        <p:txBody>
          <a:bodyPr wrap="squar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rPr sz="910" b="0">
                <a:solidFill>
                  <a:srgbClr val="08376F"/>
                </a:solidFill>
                <a:latin typeface="Yu Gothic"/>
              </a:rPr>
              <a:t>㉖</a:t>
            </a:r>
          </a:p>
        </p:txBody>
      </p:sp>
      <p:sp>
        <p:nvSpPr>
          <p:cNvPr id="214" name="Rectangle 172"/>
          <p:cNvSpPr/>
          <p:nvPr/>
        </p:nvSpPr>
        <p:spPr>
          <a:xfrm>
            <a:off x="329184" y="8723489"/>
            <a:ext cx="6903720" cy="325640"/>
          </a:xfrm>
          <a:prstGeom prst="rect">
            <a:avLst/>
          </a:prstGeom>
          <a:solidFill>
            <a:srgbClr val="CDE8F7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5" name="Rectangle 173"/>
          <p:cNvSpPr/>
          <p:nvPr/>
        </p:nvSpPr>
        <p:spPr>
          <a:xfrm>
            <a:off x="1572768" y="8723489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6" name="Rectangle 174"/>
          <p:cNvSpPr/>
          <p:nvPr/>
        </p:nvSpPr>
        <p:spPr>
          <a:xfrm>
            <a:off x="5166360" y="8723489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7" name="Rectangle 175"/>
          <p:cNvSpPr/>
          <p:nvPr/>
        </p:nvSpPr>
        <p:spPr>
          <a:xfrm>
            <a:off x="6601968" y="8723489"/>
            <a:ext cx="6400" cy="325640"/>
          </a:xfrm>
          <a:prstGeom prst="rect">
            <a:avLst/>
          </a:prstGeom>
          <a:solidFill>
            <a:srgbClr val="5F94C0"/>
          </a:solidFill>
          <a:ln w="8255">
            <a:solidFill>
              <a:srgbClr val="5F94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8" name="TextBox 176"/>
          <p:cNvSpPr txBox="1"/>
          <p:nvPr/>
        </p:nvSpPr>
        <p:spPr>
          <a:xfrm>
            <a:off x="361188" y="8761551"/>
            <a:ext cx="1179575" cy="266433"/>
          </a:xfrm>
          <a:prstGeom prst="rect">
            <a:avLst/>
          </a:prstGeom>
          <a:noFill/>
        </p:spPr>
        <p:txBody>
          <a:bodyPr wrap="squar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rPr sz="910" b="0">
                <a:solidFill>
                  <a:srgbClr val="08376F"/>
                </a:solidFill>
                <a:latin typeface="Yu Gothic"/>
              </a:rPr>
              <a:t>パソコン部</a:t>
            </a:r>
          </a:p>
        </p:txBody>
      </p:sp>
      <p:sp>
        <p:nvSpPr>
          <p:cNvPr id="219" name="TextBox 177"/>
          <p:cNvSpPr txBox="1"/>
          <p:nvPr/>
        </p:nvSpPr>
        <p:spPr>
          <a:xfrm>
            <a:off x="1604772" y="8761551"/>
            <a:ext cx="3529584" cy="266433"/>
          </a:xfrm>
          <a:prstGeom prst="rect">
            <a:avLst/>
          </a:prstGeom>
          <a:noFill/>
        </p:spPr>
        <p:txBody>
          <a:bodyPr wrap="squar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rPr sz="910" b="0">
                <a:solidFill>
                  <a:srgbClr val="08376F"/>
                </a:solidFill>
                <a:latin typeface="Yu Gothic"/>
              </a:rPr>
              <a:t>思い出カレンダープリントサービス</a:t>
            </a:r>
          </a:p>
        </p:txBody>
      </p:sp>
      <p:sp>
        <p:nvSpPr>
          <p:cNvPr id="220" name="TextBox 178"/>
          <p:cNvSpPr txBox="1"/>
          <p:nvPr/>
        </p:nvSpPr>
        <p:spPr>
          <a:xfrm>
            <a:off x="5198364" y="8761551"/>
            <a:ext cx="1371599" cy="266433"/>
          </a:xfrm>
          <a:prstGeom prst="rect">
            <a:avLst/>
          </a:prstGeom>
          <a:noFill/>
        </p:spPr>
        <p:txBody>
          <a:bodyPr wrap="square" lIns="50292" tIns="22860" rIns="22860" bIns="0">
            <a:spAutoFit/>
          </a:bodyPr>
          <a:lstStyle/>
          <a:p>
            <a:pPr>
              <a:defRPr sz="910" b="0">
                <a:solidFill>
                  <a:srgbClr val="08376F"/>
                </a:solidFill>
                <a:latin typeface="Yu Gothic"/>
              </a:defRPr>
            </a:pPr>
            <a:r>
              <a:rPr sz="910" b="0">
                <a:solidFill>
                  <a:srgbClr val="08376F"/>
                </a:solidFill>
                <a:latin typeface="Yu Gothic"/>
              </a:rPr>
              <a:t>ワンダーステージ1F</a:t>
            </a:r>
          </a:p>
        </p:txBody>
      </p:sp>
      <p:sp>
        <p:nvSpPr>
          <p:cNvPr id="221" name="TextBox 179"/>
          <p:cNvSpPr txBox="1"/>
          <p:nvPr/>
        </p:nvSpPr>
        <p:spPr>
          <a:xfrm>
            <a:off x="6633972" y="8761551"/>
            <a:ext cx="566928" cy="266433"/>
          </a:xfrm>
          <a:prstGeom prst="rect">
            <a:avLst/>
          </a:prstGeom>
          <a:noFill/>
        </p:spPr>
        <p:txBody>
          <a:bodyPr wrap="square" lIns="50292" tIns="22860" rIns="22860" bIns="0">
            <a:spAutoFit/>
          </a:bodyPr>
          <a:lstStyle/>
          <a:p>
            <a:pPr algn="ctr">
              <a:defRPr sz="910" b="0">
                <a:solidFill>
                  <a:srgbClr val="08376F"/>
                </a:solidFill>
                <a:latin typeface="Yu Gothic"/>
              </a:defRPr>
            </a:pPr>
            <a:r>
              <a:rPr sz="910" b="0">
                <a:solidFill>
                  <a:srgbClr val="08376F"/>
                </a:solidFill>
                <a:latin typeface="Yu Gothic"/>
              </a:rPr>
              <a:t>⑲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8288" y="30627"/>
            <a:ext cx="7562088" cy="1068933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dirty="0"/>
              <a:t>㉓</a:t>
            </a:r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562088" cy="10972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84048" y="237744"/>
            <a:ext cx="6858000" cy="409343"/>
          </a:xfrm>
          <a:prstGeom prst="rect">
            <a:avLst/>
          </a:prstGeom>
          <a:noFill/>
        </p:spPr>
        <p:txBody>
          <a:bodyPr wrap="square" lIns="27432" tIns="9144">
            <a:spAutoFit/>
          </a:bodyPr>
          <a:lstStyle/>
          <a:p>
            <a:pPr>
              <a:defRPr sz="2300" b="1">
                <a:solidFill>
                  <a:srgbClr val="1F394C"/>
                </a:solidFill>
                <a:latin typeface="Noto Sans CJK JP"/>
              </a:defRPr>
            </a:pPr>
            <a:r>
              <a:rPr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第18回 </a:t>
            </a:r>
            <a:r>
              <a:rPr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不二工祭</a:t>
            </a:r>
            <a:r>
              <a:rPr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会場案内図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1480" y="704088"/>
            <a:ext cx="6583680" cy="224677"/>
          </a:xfrm>
          <a:prstGeom prst="rect">
            <a:avLst/>
          </a:prstGeom>
          <a:noFill/>
        </p:spPr>
        <p:txBody>
          <a:bodyPr wrap="square" lIns="27432" tIns="9144">
            <a:spAutoFit/>
          </a:bodyPr>
          <a:lstStyle/>
          <a:p>
            <a:pPr>
              <a:defRPr sz="1000" b="0">
                <a:solidFill>
                  <a:srgbClr val="1F394C"/>
                </a:solidFill>
                <a:latin typeface="Noto Sans CJK JP"/>
              </a:defRPr>
            </a:pPr>
            <a:r>
              <a:rPr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11月11日（水）・12日（木）　｜　</a:t>
            </a:r>
            <a:r>
              <a:rPr sz="1100"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会場番号と企画を照らし合わせてご覧ください</a:t>
            </a:r>
            <a:endParaRPr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65" name="Picture 64" descr="元図_コメント含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67" y="1422861"/>
            <a:ext cx="6793992" cy="4617720"/>
          </a:xfrm>
          <a:prstGeom prst="rect">
            <a:avLst/>
          </a:prstGeom>
        </p:spPr>
      </p:pic>
      <p:pic>
        <p:nvPicPr>
          <p:cNvPr id="11" name="Picture 10" descr="floors_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05" y="5715276"/>
            <a:ext cx="7071039" cy="1780932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8EBEB84-3848-DAE8-1F70-E521D03A0B2E}"/>
              </a:ext>
            </a:extLst>
          </p:cNvPr>
          <p:cNvSpPr txBox="1"/>
          <p:nvPr/>
        </p:nvSpPr>
        <p:spPr>
          <a:xfrm>
            <a:off x="178308" y="1408176"/>
            <a:ext cx="720852" cy="12710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66" name="Rectangle 5">
            <a:extLst>
              <a:ext uri="{FF2B5EF4-FFF2-40B4-BE49-F238E27FC236}">
                <a16:creationId xmlns:a16="http://schemas.microsoft.com/office/drawing/2014/main" id="{FF2E37AF-895D-6F14-FF4F-F5D99571DE58}"/>
              </a:ext>
            </a:extLst>
          </p:cNvPr>
          <p:cNvSpPr/>
          <p:nvPr/>
        </p:nvSpPr>
        <p:spPr>
          <a:xfrm>
            <a:off x="365760" y="1184148"/>
            <a:ext cx="6830568" cy="3291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">
            <a:extLst>
              <a:ext uri="{FF2B5EF4-FFF2-40B4-BE49-F238E27FC236}">
                <a16:creationId xmlns:a16="http://schemas.microsoft.com/office/drawing/2014/main" id="{7F3D84FF-6A77-B7D1-A3F4-6A14ED39036A}"/>
              </a:ext>
            </a:extLst>
          </p:cNvPr>
          <p:cNvSpPr txBox="1"/>
          <p:nvPr/>
        </p:nvSpPr>
        <p:spPr>
          <a:xfrm>
            <a:off x="411480" y="1258824"/>
            <a:ext cx="6400800" cy="256032"/>
          </a:xfrm>
          <a:prstGeom prst="rect">
            <a:avLst/>
          </a:prstGeom>
          <a:noFill/>
        </p:spPr>
        <p:txBody>
          <a:bodyPr wrap="square" lIns="27432" tIns="9144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Noto Sans CJK JP"/>
              </a:defRPr>
            </a:pPr>
            <a:r>
              <a:rPr dirty="0" err="1"/>
              <a:t>校舎・屋外会場</a:t>
            </a:r>
            <a:endParaRPr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45A5C27-0D69-FC57-1FC8-87FB93F4AC3D}"/>
              </a:ext>
            </a:extLst>
          </p:cNvPr>
          <p:cNvSpPr txBox="1"/>
          <p:nvPr/>
        </p:nvSpPr>
        <p:spPr>
          <a:xfrm>
            <a:off x="6003036" y="368384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ja-JP" sz="1200" dirty="0"/>
              <a:t>㉔</a:t>
            </a:r>
            <a:endParaRPr kumimoji="1" lang="ja-JP" altLang="en-US" sz="12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1E73157-B927-EABA-25BE-05360F9B07EC}"/>
              </a:ext>
            </a:extLst>
          </p:cNvPr>
          <p:cNvSpPr/>
          <p:nvPr/>
        </p:nvSpPr>
        <p:spPr>
          <a:xfrm>
            <a:off x="1942098" y="2442580"/>
            <a:ext cx="426720" cy="26121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37056756-6B3C-8970-BB86-E02B5D4A4E99}"/>
              </a:ext>
            </a:extLst>
          </p:cNvPr>
          <p:cNvSpPr txBox="1"/>
          <p:nvPr/>
        </p:nvSpPr>
        <p:spPr>
          <a:xfrm>
            <a:off x="2004393" y="2296425"/>
            <a:ext cx="29498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　</a:t>
            </a:r>
            <a:r>
              <a:rPr lang="ja-JP" altLang="ja-JP" sz="1100" dirty="0"/>
              <a:t>㉓</a:t>
            </a:r>
            <a:endParaRPr lang="ja-JP" altLang="en-US" sz="1100" dirty="0"/>
          </a:p>
          <a:p>
            <a:endParaRPr kumimoji="1" lang="ja-JP" altLang="en-US" sz="800" dirty="0"/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2E420F98-09D4-FF36-C8EE-DA280077A2DD}"/>
              </a:ext>
            </a:extLst>
          </p:cNvPr>
          <p:cNvSpPr txBox="1"/>
          <p:nvPr/>
        </p:nvSpPr>
        <p:spPr>
          <a:xfrm>
            <a:off x="1905665" y="2402735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 dirty="0"/>
              <a:t>書道室</a:t>
            </a:r>
          </a:p>
        </p:txBody>
      </p:sp>
      <p:pic>
        <p:nvPicPr>
          <p:cNvPr id="73" name="図 72">
            <a:extLst>
              <a:ext uri="{FF2B5EF4-FFF2-40B4-BE49-F238E27FC236}">
                <a16:creationId xmlns:a16="http://schemas.microsoft.com/office/drawing/2014/main" id="{06466813-09B3-EBF7-2CC9-2F28D94D37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6825"/>
          <a:stretch>
            <a:fillRect/>
          </a:stretch>
        </p:blipFill>
        <p:spPr>
          <a:xfrm>
            <a:off x="273748" y="4033987"/>
            <a:ext cx="184023" cy="1072194"/>
          </a:xfrm>
          <a:prstGeom prst="rect">
            <a:avLst/>
          </a:prstGeom>
        </p:spPr>
      </p:pic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8529D728-398F-6493-876D-9C610D41867E}"/>
              </a:ext>
            </a:extLst>
          </p:cNvPr>
          <p:cNvSpPr txBox="1"/>
          <p:nvPr/>
        </p:nvSpPr>
        <p:spPr>
          <a:xfrm>
            <a:off x="15911" y="5516880"/>
            <a:ext cx="162397" cy="16946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D8FDF572-5E64-9305-2240-438827EE1335}"/>
              </a:ext>
            </a:extLst>
          </p:cNvPr>
          <p:cNvCxnSpPr>
            <a:cxnSpLocks/>
          </p:cNvCxnSpPr>
          <p:nvPr/>
        </p:nvCxnSpPr>
        <p:spPr>
          <a:xfrm flipH="1">
            <a:off x="6073140" y="5245558"/>
            <a:ext cx="335280" cy="2594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D7A00196-11BC-09F7-E4A5-13805BB4E48E}"/>
              </a:ext>
            </a:extLst>
          </p:cNvPr>
          <p:cNvSpPr txBox="1"/>
          <p:nvPr/>
        </p:nvSpPr>
        <p:spPr>
          <a:xfrm>
            <a:off x="6374191" y="5030200"/>
            <a:ext cx="867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solidFill>
                  <a:srgbClr val="FF0000"/>
                </a:solidFill>
              </a:rPr>
              <a:t>キッチンカー入退場口</a:t>
            </a:r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42F73038-2442-3E88-9CBC-01BC76D530A3}"/>
              </a:ext>
            </a:extLst>
          </p:cNvPr>
          <p:cNvSpPr/>
          <p:nvPr/>
        </p:nvSpPr>
        <p:spPr>
          <a:xfrm>
            <a:off x="2379486" y="2442580"/>
            <a:ext cx="315062" cy="26121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8FE32C29-3814-ACA4-24FD-7A0113276C8B}"/>
              </a:ext>
            </a:extLst>
          </p:cNvPr>
          <p:cNvSpPr txBox="1"/>
          <p:nvPr/>
        </p:nvSpPr>
        <p:spPr>
          <a:xfrm>
            <a:off x="2299382" y="2407517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 dirty="0"/>
              <a:t>会議室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09506BB4-44F5-A2CB-59B1-08448F8608EB}"/>
              </a:ext>
            </a:extLst>
          </p:cNvPr>
          <p:cNvSpPr txBox="1"/>
          <p:nvPr/>
        </p:nvSpPr>
        <p:spPr>
          <a:xfrm>
            <a:off x="2368818" y="2510457"/>
            <a:ext cx="32573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ja-JP" altLang="ja-JP" sz="1100" dirty="0"/>
              <a:t>㉕</a:t>
            </a:r>
            <a:endParaRPr lang="ja-JP" altLang="en-US" sz="1100" dirty="0"/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0B5029A1-F77C-160E-7727-E23CC17B590B}"/>
              </a:ext>
            </a:extLst>
          </p:cNvPr>
          <p:cNvSpPr txBox="1"/>
          <p:nvPr/>
        </p:nvSpPr>
        <p:spPr>
          <a:xfrm>
            <a:off x="6842701" y="2814610"/>
            <a:ext cx="323165" cy="96436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900" b="1" dirty="0">
                <a:solidFill>
                  <a:srgbClr val="FF0000"/>
                </a:solidFill>
              </a:rPr>
              <a:t>不二越体育館へ</a:t>
            </a:r>
            <a:r>
              <a:rPr kumimoji="1" lang="en-US" altLang="ja-JP" sz="900" b="1" dirty="0">
                <a:solidFill>
                  <a:srgbClr val="FF0000"/>
                </a:solidFill>
              </a:rPr>
              <a:t>※</a:t>
            </a:r>
            <a:endParaRPr kumimoji="1" lang="ja-JP" altLang="en-US" sz="900" b="1" dirty="0">
              <a:solidFill>
                <a:srgbClr val="FF0000"/>
              </a:solidFill>
            </a:endParaRPr>
          </a:p>
        </p:txBody>
      </p:sp>
      <p:pic>
        <p:nvPicPr>
          <p:cNvPr id="74" name="図 73">
            <a:extLst>
              <a:ext uri="{FF2B5EF4-FFF2-40B4-BE49-F238E27FC236}">
                <a16:creationId xmlns:a16="http://schemas.microsoft.com/office/drawing/2014/main" id="{74BD591C-30FA-C6BF-6CD1-79D22A5FDD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4191" y="2290711"/>
            <a:ext cx="294989" cy="701101"/>
          </a:xfrm>
          <a:prstGeom prst="rect">
            <a:avLst/>
          </a:prstGeom>
        </p:spPr>
      </p:pic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FCCA08FA-61D5-DDFD-9E90-3F67D4D8FD45}"/>
              </a:ext>
            </a:extLst>
          </p:cNvPr>
          <p:cNvSpPr/>
          <p:nvPr/>
        </p:nvSpPr>
        <p:spPr>
          <a:xfrm>
            <a:off x="6408420" y="3006496"/>
            <a:ext cx="185420" cy="3070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56443B52-560A-6591-2F14-09A4B8249CBA}"/>
              </a:ext>
            </a:extLst>
          </p:cNvPr>
          <p:cNvSpPr/>
          <p:nvPr/>
        </p:nvSpPr>
        <p:spPr>
          <a:xfrm>
            <a:off x="6799126" y="2335523"/>
            <a:ext cx="418477" cy="2258985"/>
          </a:xfrm>
          <a:prstGeom prst="roundRect">
            <a:avLst/>
          </a:prstGeom>
          <a:noFill/>
          <a:ln w="349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7318F416-B51C-D46B-366D-E3970DCC6406}"/>
              </a:ext>
            </a:extLst>
          </p:cNvPr>
          <p:cNvCxnSpPr>
            <a:cxnSpLocks/>
          </p:cNvCxnSpPr>
          <p:nvPr/>
        </p:nvCxnSpPr>
        <p:spPr>
          <a:xfrm>
            <a:off x="6341590" y="3025846"/>
            <a:ext cx="44888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85668ABE-EC98-57E3-A72D-9CE5B6497E93}"/>
              </a:ext>
            </a:extLst>
          </p:cNvPr>
          <p:cNvCxnSpPr>
            <a:cxnSpLocks/>
          </p:cNvCxnSpPr>
          <p:nvPr/>
        </p:nvCxnSpPr>
        <p:spPr>
          <a:xfrm flipH="1">
            <a:off x="6239882" y="3160022"/>
            <a:ext cx="52249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5" name="図 94">
            <a:extLst>
              <a:ext uri="{FF2B5EF4-FFF2-40B4-BE49-F238E27FC236}">
                <a16:creationId xmlns:a16="http://schemas.microsoft.com/office/drawing/2014/main" id="{14940CB5-786F-73B4-E2C8-A664E35976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6453" y="7590567"/>
            <a:ext cx="4167830" cy="270220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42DB9614-744A-748D-AA1E-17BACD8A7322}"/>
              </a:ext>
            </a:extLst>
          </p:cNvPr>
          <p:cNvSpPr txBox="1"/>
          <p:nvPr/>
        </p:nvSpPr>
        <p:spPr>
          <a:xfrm>
            <a:off x="240157" y="7645448"/>
            <a:ext cx="253693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400" b="1" dirty="0"/>
              <a:t>【</a:t>
            </a:r>
            <a:r>
              <a:rPr lang="ja-JP" altLang="ja-JP" sz="1400" b="1" dirty="0">
                <a:solidFill>
                  <a:srgbClr val="FF0000"/>
                </a:solidFill>
              </a:rPr>
              <a:t>駐車場のご案内</a:t>
            </a:r>
            <a:r>
              <a:rPr lang="ja-JP" altLang="ja-JP" sz="1400" b="1" dirty="0"/>
              <a:t>】</a:t>
            </a:r>
            <a:endParaRPr lang="ja-JP" altLang="ja-JP" sz="1400" dirty="0"/>
          </a:p>
          <a:p>
            <a:r>
              <a:rPr lang="ja-JP" altLang="ja-JP" sz="1200" b="1" dirty="0"/>
              <a:t>お車でご来校の方は、本校グラウンド内の駐車場をご利用いただけます。</a:t>
            </a:r>
          </a:p>
          <a:p>
            <a:r>
              <a:rPr lang="ja-JP" altLang="ja-JP" sz="1200" b="1" dirty="0"/>
              <a:t>駐車場をご利用の際は、係員の案内に従い、指定された場所に駐車してください。</a:t>
            </a:r>
          </a:p>
          <a:p>
            <a:r>
              <a:rPr lang="ja-JP" altLang="ja-JP" sz="1200" b="1" dirty="0"/>
              <a:t>駐車場までの経路につきましては、右の案内図をご確認ください。</a:t>
            </a:r>
            <a:endParaRPr lang="en-US" altLang="ja-JP" sz="1200" b="1" dirty="0"/>
          </a:p>
          <a:p>
            <a:endParaRPr lang="en-US" altLang="ja-JP" sz="1200" b="1" dirty="0"/>
          </a:p>
          <a:p>
            <a:r>
              <a:rPr lang="ja-JP" altLang="en-US" sz="1200" b="1" dirty="0"/>
              <a:t>（注記）駐車場内で発生した事故・盗難・車両トラブル等について、当校は一切責任を負いません。</a:t>
            </a:r>
            <a:endParaRPr lang="ja-JP" altLang="ja-JP" sz="1200" b="1" dirty="0"/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750F4941-4E13-3623-29C3-28D97072534F}"/>
              </a:ext>
            </a:extLst>
          </p:cNvPr>
          <p:cNvSpPr txBox="1"/>
          <p:nvPr/>
        </p:nvSpPr>
        <p:spPr>
          <a:xfrm>
            <a:off x="1999071" y="7257452"/>
            <a:ext cx="51972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+mj-ea"/>
                <a:ea typeface="+mj-ea"/>
              </a:rPr>
              <a:t>※</a:t>
            </a:r>
            <a:r>
              <a:rPr kumimoji="1" lang="ja-JP" altLang="en-US" sz="1000" b="1" dirty="0">
                <a:latin typeface="+mj-ea"/>
                <a:ea typeface="+mj-ea"/>
              </a:rPr>
              <a:t>必ず入退場ゲートをご利用ください。立入禁止区域には入らず、案内表示に従ってください。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2ADAEC3-123F-B876-C95A-3E69056E0BF4}"/>
              </a:ext>
            </a:extLst>
          </p:cNvPr>
          <p:cNvSpPr txBox="1"/>
          <p:nvPr/>
        </p:nvSpPr>
        <p:spPr>
          <a:xfrm>
            <a:off x="1432936" y="311711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ja-JP" sz="1400" dirty="0"/>
              <a:t>㉖</a:t>
            </a:r>
            <a:endParaRPr kumimoji="1" lang="ja-JP" altLang="en-US" sz="1400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1523952-C097-5284-30B7-43A7615071C3}"/>
              </a:ext>
            </a:extLst>
          </p:cNvPr>
          <p:cNvSpPr/>
          <p:nvPr/>
        </p:nvSpPr>
        <p:spPr>
          <a:xfrm rot="711148">
            <a:off x="4522792" y="8325980"/>
            <a:ext cx="1287494" cy="45719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626</Words>
  <Application>Microsoft Office PowerPoint</Application>
  <PresentationFormat>ユーザー設定</PresentationFormat>
  <Paragraphs>192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BIZ UDPゴシック</vt:lpstr>
      <vt:lpstr>ＭＳ Ｐゴシック</vt:lpstr>
      <vt:lpstr>Yu Gothic</vt:lpstr>
      <vt:lpstr>Yu Gothic</vt:lpstr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筱岡 貞晴</cp:lastModifiedBy>
  <cp:revision>6</cp:revision>
  <cp:lastPrinted>2026-10-30T02:48:53Z</cp:lastPrinted>
  <dcterms:created xsi:type="dcterms:W3CDTF">2013-01-27T09:14:16Z</dcterms:created>
  <dcterms:modified xsi:type="dcterms:W3CDTF">2026-11-02T07:34:52Z</dcterms:modified>
  <cp:category/>
</cp:coreProperties>
</file>